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Figtree"/>
      <p:regular r:id="rId25"/>
      <p:bold r:id="rId26"/>
      <p:italic r:id="rId27"/>
      <p:boldItalic r:id="rId28"/>
    </p:embeddedFont>
    <p:embeddedFont>
      <p:font typeface="MuseoModern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77E332-E344-4DBC-A9C0-A249832FEE20}">
  <a:tblStyle styleId="{2B77E332-E344-4DBC-A9C0-A249832FEE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Figtree-bold.fntdata"/><Relationship Id="rId25" Type="http://schemas.openxmlformats.org/officeDocument/2006/relationships/font" Target="fonts/Figtree-regular.fntdata"/><Relationship Id="rId28" Type="http://schemas.openxmlformats.org/officeDocument/2006/relationships/font" Target="fonts/Figtree-boldItalic.fntdata"/><Relationship Id="rId27" Type="http://schemas.openxmlformats.org/officeDocument/2006/relationships/font" Target="fonts/Figtree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useoModern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useoModerno-italic.fntdata"/><Relationship Id="rId30" Type="http://schemas.openxmlformats.org/officeDocument/2006/relationships/font" Target="fonts/MuseoModern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MuseoModern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" name="Google Shape;14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35aa9aefae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4" name="Google Shape;1494;g35aa9aefae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35aa9aefae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35aa9aefae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g35aab325cde_4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" name="Google Shape;1508;g35aab325cde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35aa9aefae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35aa9aefae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35b44b40a0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35b44b40a0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35aa9aefae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35aa9aefae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g35aa9aefaec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5" name="Google Shape;1535;g35aa9aefae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35aa9aefae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35aa9aefae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35aaf218adc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35aaf218adc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3587780b3e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3587780b3e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3588d736e3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3588d736e3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35aab325cde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" name="Google Shape;1453;g35aab325cde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3588d736e3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3588d736e3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35aaf218adc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35aaf218adc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3588d736e3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3588d736e3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35a51ba03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35a51ba03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35aaf218adc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35aaf218adc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735650" y="926725"/>
            <a:ext cx="5672700" cy="27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737864" y="3740975"/>
            <a:ext cx="56676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151437" y="3838278"/>
            <a:ext cx="8638259" cy="1305225"/>
            <a:chOff x="151437" y="3838278"/>
            <a:chExt cx="8638259" cy="130522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8071857" y="4249434"/>
              <a:ext cx="717838" cy="718300"/>
              <a:chOff x="4264775" y="-2589546"/>
              <a:chExt cx="1782563" cy="1783709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4264775" y="-2142476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1"/>
                    </a:moveTo>
                    <a:lnTo>
                      <a:pt x="29553" y="1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264775" y="-1845595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1"/>
                    </a:moveTo>
                    <a:lnTo>
                      <a:pt x="29553" y="1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264775" y="-1549861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0"/>
                    </a:moveTo>
                    <a:lnTo>
                      <a:pt x="29553" y="0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264775" y="-1252980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0"/>
                    </a:moveTo>
                    <a:lnTo>
                      <a:pt x="29553" y="0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601341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304460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5007580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710699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476488" y="-2376627"/>
                <a:ext cx="1357928" cy="1357928"/>
              </a:xfrm>
              <a:custGeom>
                <a:rect b="b" l="l" r="r" t="t"/>
                <a:pathLst>
                  <a:path extrusionOk="0" h="22513" w="22513">
                    <a:moveTo>
                      <a:pt x="1" y="0"/>
                    </a:moveTo>
                    <a:lnTo>
                      <a:pt x="1" y="22512"/>
                    </a:lnTo>
                    <a:lnTo>
                      <a:pt x="22513" y="22512"/>
                    </a:lnTo>
                    <a:lnTo>
                      <a:pt x="225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933631" y="-1923585"/>
                <a:ext cx="458353" cy="366670"/>
              </a:xfrm>
              <a:custGeom>
                <a:rect b="b" l="l" r="r" t="t"/>
                <a:pathLst>
                  <a:path extrusionOk="0" h="6079" w="7599">
                    <a:moveTo>
                      <a:pt x="2844" y="1537"/>
                    </a:moveTo>
                    <a:lnTo>
                      <a:pt x="3608" y="3812"/>
                    </a:lnTo>
                    <a:lnTo>
                      <a:pt x="2088" y="3812"/>
                    </a:lnTo>
                    <a:lnTo>
                      <a:pt x="2844" y="1537"/>
                    </a:lnTo>
                    <a:close/>
                    <a:moveTo>
                      <a:pt x="2264" y="0"/>
                    </a:moveTo>
                    <a:lnTo>
                      <a:pt x="1" y="6079"/>
                    </a:lnTo>
                    <a:lnTo>
                      <a:pt x="1333" y="6079"/>
                    </a:lnTo>
                    <a:lnTo>
                      <a:pt x="1750" y="4826"/>
                    </a:lnTo>
                    <a:lnTo>
                      <a:pt x="3946" y="4826"/>
                    </a:lnTo>
                    <a:lnTo>
                      <a:pt x="4368" y="6079"/>
                    </a:lnTo>
                    <a:lnTo>
                      <a:pt x="5699" y="6079"/>
                    </a:lnTo>
                    <a:lnTo>
                      <a:pt x="3424" y="0"/>
                    </a:lnTo>
                    <a:close/>
                    <a:moveTo>
                      <a:pt x="6346" y="0"/>
                    </a:moveTo>
                    <a:lnTo>
                      <a:pt x="6346" y="6079"/>
                    </a:lnTo>
                    <a:lnTo>
                      <a:pt x="7598" y="6079"/>
                    </a:lnTo>
                    <a:lnTo>
                      <a:pt x="75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600681" y="-2253640"/>
                <a:ext cx="1110747" cy="1111893"/>
              </a:xfrm>
              <a:custGeom>
                <a:rect b="b" l="l" r="r" t="t"/>
                <a:pathLst>
                  <a:path extrusionOk="0" fill="none" h="18434" w="18415">
                    <a:moveTo>
                      <a:pt x="18415" y="18434"/>
                    </a:moveTo>
                    <a:lnTo>
                      <a:pt x="1" y="18434"/>
                    </a:lnTo>
                    <a:lnTo>
                      <a:pt x="1" y="0"/>
                    </a:lnTo>
                    <a:lnTo>
                      <a:pt x="18415" y="0"/>
                    </a:lnTo>
                    <a:lnTo>
                      <a:pt x="18415" y="18434"/>
                    </a:lnTo>
                    <a:close/>
                  </a:path>
                </a:pathLst>
              </a:custGeom>
              <a:noFill/>
              <a:ln cap="rnd" cmpd="sng" w="58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>
              <a:off x="151437" y="3838278"/>
              <a:ext cx="683102" cy="1305225"/>
              <a:chOff x="6260125" y="-2813950"/>
              <a:chExt cx="832950" cy="1591350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6633200" y="-1781500"/>
                <a:ext cx="267225" cy="266700"/>
              </a:xfrm>
              <a:custGeom>
                <a:rect b="b" l="l" r="r" t="t"/>
                <a:pathLst>
                  <a:path extrusionOk="0" h="10668" w="10689">
                    <a:moveTo>
                      <a:pt x="5080" y="0"/>
                    </a:moveTo>
                    <a:lnTo>
                      <a:pt x="4805" y="20"/>
                    </a:lnTo>
                    <a:lnTo>
                      <a:pt x="4531" y="59"/>
                    </a:lnTo>
                    <a:lnTo>
                      <a:pt x="4276" y="98"/>
                    </a:lnTo>
                    <a:lnTo>
                      <a:pt x="4021" y="157"/>
                    </a:lnTo>
                    <a:lnTo>
                      <a:pt x="3766" y="235"/>
                    </a:lnTo>
                    <a:lnTo>
                      <a:pt x="3511" y="314"/>
                    </a:lnTo>
                    <a:lnTo>
                      <a:pt x="3276" y="412"/>
                    </a:lnTo>
                    <a:lnTo>
                      <a:pt x="3040" y="530"/>
                    </a:lnTo>
                    <a:lnTo>
                      <a:pt x="2805" y="647"/>
                    </a:lnTo>
                    <a:lnTo>
                      <a:pt x="2589" y="765"/>
                    </a:lnTo>
                    <a:lnTo>
                      <a:pt x="2354" y="902"/>
                    </a:lnTo>
                    <a:lnTo>
                      <a:pt x="2158" y="1059"/>
                    </a:lnTo>
                    <a:lnTo>
                      <a:pt x="1962" y="1216"/>
                    </a:lnTo>
                    <a:lnTo>
                      <a:pt x="1766" y="1392"/>
                    </a:lnTo>
                    <a:lnTo>
                      <a:pt x="1570" y="1569"/>
                    </a:lnTo>
                    <a:lnTo>
                      <a:pt x="1393" y="1745"/>
                    </a:lnTo>
                    <a:lnTo>
                      <a:pt x="1236" y="1942"/>
                    </a:lnTo>
                    <a:lnTo>
                      <a:pt x="1060" y="2138"/>
                    </a:lnTo>
                    <a:lnTo>
                      <a:pt x="923" y="2353"/>
                    </a:lnTo>
                    <a:lnTo>
                      <a:pt x="785" y="2569"/>
                    </a:lnTo>
                    <a:lnTo>
                      <a:pt x="648" y="2785"/>
                    </a:lnTo>
                    <a:lnTo>
                      <a:pt x="530" y="3020"/>
                    </a:lnTo>
                    <a:lnTo>
                      <a:pt x="432" y="3255"/>
                    </a:lnTo>
                    <a:lnTo>
                      <a:pt x="334" y="3491"/>
                    </a:lnTo>
                    <a:lnTo>
                      <a:pt x="256" y="3746"/>
                    </a:lnTo>
                    <a:lnTo>
                      <a:pt x="177" y="4001"/>
                    </a:lnTo>
                    <a:lnTo>
                      <a:pt x="119" y="4255"/>
                    </a:lnTo>
                    <a:lnTo>
                      <a:pt x="79" y="4530"/>
                    </a:lnTo>
                    <a:lnTo>
                      <a:pt x="40" y="4785"/>
                    </a:lnTo>
                    <a:lnTo>
                      <a:pt x="21" y="5059"/>
                    </a:lnTo>
                    <a:lnTo>
                      <a:pt x="1" y="5334"/>
                    </a:lnTo>
                    <a:lnTo>
                      <a:pt x="21" y="5609"/>
                    </a:lnTo>
                    <a:lnTo>
                      <a:pt x="40" y="5883"/>
                    </a:lnTo>
                    <a:lnTo>
                      <a:pt x="79" y="6158"/>
                    </a:lnTo>
                    <a:lnTo>
                      <a:pt x="119" y="6413"/>
                    </a:lnTo>
                    <a:lnTo>
                      <a:pt x="177" y="6667"/>
                    </a:lnTo>
                    <a:lnTo>
                      <a:pt x="256" y="6922"/>
                    </a:lnTo>
                    <a:lnTo>
                      <a:pt x="334" y="7177"/>
                    </a:lnTo>
                    <a:lnTo>
                      <a:pt x="432" y="7413"/>
                    </a:lnTo>
                    <a:lnTo>
                      <a:pt x="530" y="7648"/>
                    </a:lnTo>
                    <a:lnTo>
                      <a:pt x="648" y="7883"/>
                    </a:lnTo>
                    <a:lnTo>
                      <a:pt x="785" y="8099"/>
                    </a:lnTo>
                    <a:lnTo>
                      <a:pt x="923" y="8315"/>
                    </a:lnTo>
                    <a:lnTo>
                      <a:pt x="1060" y="8530"/>
                    </a:lnTo>
                    <a:lnTo>
                      <a:pt x="1236" y="8727"/>
                    </a:lnTo>
                    <a:lnTo>
                      <a:pt x="1393" y="8923"/>
                    </a:lnTo>
                    <a:lnTo>
                      <a:pt x="1570" y="9119"/>
                    </a:lnTo>
                    <a:lnTo>
                      <a:pt x="1766" y="9295"/>
                    </a:lnTo>
                    <a:lnTo>
                      <a:pt x="1962" y="9452"/>
                    </a:lnTo>
                    <a:lnTo>
                      <a:pt x="2158" y="9609"/>
                    </a:lnTo>
                    <a:lnTo>
                      <a:pt x="2354" y="9766"/>
                    </a:lnTo>
                    <a:lnTo>
                      <a:pt x="2589" y="9903"/>
                    </a:lnTo>
                    <a:lnTo>
                      <a:pt x="2805" y="10040"/>
                    </a:lnTo>
                    <a:lnTo>
                      <a:pt x="3040" y="10158"/>
                    </a:lnTo>
                    <a:lnTo>
                      <a:pt x="3276" y="10256"/>
                    </a:lnTo>
                    <a:lnTo>
                      <a:pt x="3511" y="10354"/>
                    </a:lnTo>
                    <a:lnTo>
                      <a:pt x="3766" y="10433"/>
                    </a:lnTo>
                    <a:lnTo>
                      <a:pt x="4021" y="10511"/>
                    </a:lnTo>
                    <a:lnTo>
                      <a:pt x="4276" y="10570"/>
                    </a:lnTo>
                    <a:lnTo>
                      <a:pt x="4531" y="10609"/>
                    </a:lnTo>
                    <a:lnTo>
                      <a:pt x="4805" y="10648"/>
                    </a:lnTo>
                    <a:lnTo>
                      <a:pt x="5080" y="10668"/>
                    </a:lnTo>
                    <a:lnTo>
                      <a:pt x="5629" y="10668"/>
                    </a:lnTo>
                    <a:lnTo>
                      <a:pt x="5903" y="10648"/>
                    </a:lnTo>
                    <a:lnTo>
                      <a:pt x="6158" y="10609"/>
                    </a:lnTo>
                    <a:lnTo>
                      <a:pt x="6433" y="10570"/>
                    </a:lnTo>
                    <a:lnTo>
                      <a:pt x="6688" y="10511"/>
                    </a:lnTo>
                    <a:lnTo>
                      <a:pt x="6943" y="10433"/>
                    </a:lnTo>
                    <a:lnTo>
                      <a:pt x="7178" y="10354"/>
                    </a:lnTo>
                    <a:lnTo>
                      <a:pt x="7433" y="10256"/>
                    </a:lnTo>
                    <a:lnTo>
                      <a:pt x="7668" y="10158"/>
                    </a:lnTo>
                    <a:lnTo>
                      <a:pt x="7904" y="10040"/>
                    </a:lnTo>
                    <a:lnTo>
                      <a:pt x="8119" y="9903"/>
                    </a:lnTo>
                    <a:lnTo>
                      <a:pt x="8335" y="9766"/>
                    </a:lnTo>
                    <a:lnTo>
                      <a:pt x="8551" y="9609"/>
                    </a:lnTo>
                    <a:lnTo>
                      <a:pt x="8747" y="9452"/>
                    </a:lnTo>
                    <a:lnTo>
                      <a:pt x="8943" y="9295"/>
                    </a:lnTo>
                    <a:lnTo>
                      <a:pt x="9119" y="9119"/>
                    </a:lnTo>
                    <a:lnTo>
                      <a:pt x="9296" y="8923"/>
                    </a:lnTo>
                    <a:lnTo>
                      <a:pt x="9472" y="8727"/>
                    </a:lnTo>
                    <a:lnTo>
                      <a:pt x="9629" y="8530"/>
                    </a:lnTo>
                    <a:lnTo>
                      <a:pt x="9786" y="8315"/>
                    </a:lnTo>
                    <a:lnTo>
                      <a:pt x="9923" y="8099"/>
                    </a:lnTo>
                    <a:lnTo>
                      <a:pt x="10041" y="7883"/>
                    </a:lnTo>
                    <a:lnTo>
                      <a:pt x="10159" y="7648"/>
                    </a:lnTo>
                    <a:lnTo>
                      <a:pt x="10276" y="7413"/>
                    </a:lnTo>
                    <a:lnTo>
                      <a:pt x="10374" y="7177"/>
                    </a:lnTo>
                    <a:lnTo>
                      <a:pt x="10453" y="6922"/>
                    </a:lnTo>
                    <a:lnTo>
                      <a:pt x="10512" y="6667"/>
                    </a:lnTo>
                    <a:lnTo>
                      <a:pt x="10590" y="6413"/>
                    </a:lnTo>
                    <a:lnTo>
                      <a:pt x="10629" y="6158"/>
                    </a:lnTo>
                    <a:lnTo>
                      <a:pt x="10669" y="5883"/>
                    </a:lnTo>
                    <a:lnTo>
                      <a:pt x="10688" y="5609"/>
                    </a:lnTo>
                    <a:lnTo>
                      <a:pt x="10688" y="5334"/>
                    </a:lnTo>
                    <a:lnTo>
                      <a:pt x="10688" y="5059"/>
                    </a:lnTo>
                    <a:lnTo>
                      <a:pt x="10669" y="4785"/>
                    </a:lnTo>
                    <a:lnTo>
                      <a:pt x="10629" y="4530"/>
                    </a:lnTo>
                    <a:lnTo>
                      <a:pt x="10590" y="4255"/>
                    </a:lnTo>
                    <a:lnTo>
                      <a:pt x="10512" y="4001"/>
                    </a:lnTo>
                    <a:lnTo>
                      <a:pt x="10453" y="3746"/>
                    </a:lnTo>
                    <a:lnTo>
                      <a:pt x="10374" y="3491"/>
                    </a:lnTo>
                    <a:lnTo>
                      <a:pt x="10276" y="3255"/>
                    </a:lnTo>
                    <a:lnTo>
                      <a:pt x="10159" y="3020"/>
                    </a:lnTo>
                    <a:lnTo>
                      <a:pt x="10041" y="2785"/>
                    </a:lnTo>
                    <a:lnTo>
                      <a:pt x="9923" y="2569"/>
                    </a:lnTo>
                    <a:lnTo>
                      <a:pt x="9786" y="2353"/>
                    </a:lnTo>
                    <a:lnTo>
                      <a:pt x="9629" y="2138"/>
                    </a:lnTo>
                    <a:lnTo>
                      <a:pt x="9472" y="1942"/>
                    </a:lnTo>
                    <a:lnTo>
                      <a:pt x="9296" y="1745"/>
                    </a:lnTo>
                    <a:lnTo>
                      <a:pt x="9119" y="1569"/>
                    </a:lnTo>
                    <a:lnTo>
                      <a:pt x="8943" y="1392"/>
                    </a:lnTo>
                    <a:lnTo>
                      <a:pt x="8747" y="1216"/>
                    </a:lnTo>
                    <a:lnTo>
                      <a:pt x="8551" y="1059"/>
                    </a:lnTo>
                    <a:lnTo>
                      <a:pt x="8335" y="902"/>
                    </a:lnTo>
                    <a:lnTo>
                      <a:pt x="8119" y="765"/>
                    </a:lnTo>
                    <a:lnTo>
                      <a:pt x="7904" y="647"/>
                    </a:lnTo>
                    <a:lnTo>
                      <a:pt x="7668" y="530"/>
                    </a:lnTo>
                    <a:lnTo>
                      <a:pt x="7433" y="412"/>
                    </a:lnTo>
                    <a:lnTo>
                      <a:pt x="7178" y="314"/>
                    </a:lnTo>
                    <a:lnTo>
                      <a:pt x="6943" y="235"/>
                    </a:lnTo>
                    <a:lnTo>
                      <a:pt x="6688" y="157"/>
                    </a:lnTo>
                    <a:lnTo>
                      <a:pt x="6433" y="98"/>
                    </a:lnTo>
                    <a:lnTo>
                      <a:pt x="6158" y="59"/>
                    </a:lnTo>
                    <a:lnTo>
                      <a:pt x="5903" y="20"/>
                    </a:lnTo>
                    <a:lnTo>
                      <a:pt x="56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696950" y="-1717775"/>
                <a:ext cx="139725" cy="139750"/>
              </a:xfrm>
              <a:custGeom>
                <a:rect b="b" l="l" r="r" t="t"/>
                <a:pathLst>
                  <a:path extrusionOk="0" h="5590" w="5589">
                    <a:moveTo>
                      <a:pt x="2510" y="0"/>
                    </a:moveTo>
                    <a:lnTo>
                      <a:pt x="2236" y="59"/>
                    </a:lnTo>
                    <a:lnTo>
                      <a:pt x="1961" y="118"/>
                    </a:lnTo>
                    <a:lnTo>
                      <a:pt x="1706" y="216"/>
                    </a:lnTo>
                    <a:lnTo>
                      <a:pt x="1471" y="334"/>
                    </a:lnTo>
                    <a:lnTo>
                      <a:pt x="1236" y="471"/>
                    </a:lnTo>
                    <a:lnTo>
                      <a:pt x="1020" y="628"/>
                    </a:lnTo>
                    <a:lnTo>
                      <a:pt x="824" y="804"/>
                    </a:lnTo>
                    <a:lnTo>
                      <a:pt x="647" y="1020"/>
                    </a:lnTo>
                    <a:lnTo>
                      <a:pt x="490" y="1216"/>
                    </a:lnTo>
                    <a:lnTo>
                      <a:pt x="353" y="1452"/>
                    </a:lnTo>
                    <a:lnTo>
                      <a:pt x="236" y="1706"/>
                    </a:lnTo>
                    <a:lnTo>
                      <a:pt x="137" y="1961"/>
                    </a:lnTo>
                    <a:lnTo>
                      <a:pt x="59" y="2216"/>
                    </a:lnTo>
                    <a:lnTo>
                      <a:pt x="20" y="2510"/>
                    </a:lnTo>
                    <a:lnTo>
                      <a:pt x="0" y="2785"/>
                    </a:lnTo>
                    <a:lnTo>
                      <a:pt x="20" y="3079"/>
                    </a:lnTo>
                    <a:lnTo>
                      <a:pt x="59" y="3354"/>
                    </a:lnTo>
                    <a:lnTo>
                      <a:pt x="137" y="3609"/>
                    </a:lnTo>
                    <a:lnTo>
                      <a:pt x="236" y="3883"/>
                    </a:lnTo>
                    <a:lnTo>
                      <a:pt x="353" y="4118"/>
                    </a:lnTo>
                    <a:lnTo>
                      <a:pt x="490" y="4354"/>
                    </a:lnTo>
                    <a:lnTo>
                      <a:pt x="647" y="4570"/>
                    </a:lnTo>
                    <a:lnTo>
                      <a:pt x="824" y="4766"/>
                    </a:lnTo>
                    <a:lnTo>
                      <a:pt x="1020" y="4942"/>
                    </a:lnTo>
                    <a:lnTo>
                      <a:pt x="1236" y="5099"/>
                    </a:lnTo>
                    <a:lnTo>
                      <a:pt x="1471" y="5236"/>
                    </a:lnTo>
                    <a:lnTo>
                      <a:pt x="1706" y="5354"/>
                    </a:lnTo>
                    <a:lnTo>
                      <a:pt x="1961" y="5452"/>
                    </a:lnTo>
                    <a:lnTo>
                      <a:pt x="2236" y="5530"/>
                    </a:lnTo>
                    <a:lnTo>
                      <a:pt x="2510" y="5570"/>
                    </a:lnTo>
                    <a:lnTo>
                      <a:pt x="2804" y="5589"/>
                    </a:lnTo>
                    <a:lnTo>
                      <a:pt x="3079" y="5570"/>
                    </a:lnTo>
                    <a:lnTo>
                      <a:pt x="3353" y="5530"/>
                    </a:lnTo>
                    <a:lnTo>
                      <a:pt x="3628" y="5452"/>
                    </a:lnTo>
                    <a:lnTo>
                      <a:pt x="3883" y="5354"/>
                    </a:lnTo>
                    <a:lnTo>
                      <a:pt x="4138" y="5236"/>
                    </a:lnTo>
                    <a:lnTo>
                      <a:pt x="4354" y="5099"/>
                    </a:lnTo>
                    <a:lnTo>
                      <a:pt x="4569" y="4942"/>
                    </a:lnTo>
                    <a:lnTo>
                      <a:pt x="4765" y="4766"/>
                    </a:lnTo>
                    <a:lnTo>
                      <a:pt x="4961" y="4570"/>
                    </a:lnTo>
                    <a:lnTo>
                      <a:pt x="5118" y="4354"/>
                    </a:lnTo>
                    <a:lnTo>
                      <a:pt x="5256" y="4118"/>
                    </a:lnTo>
                    <a:lnTo>
                      <a:pt x="5373" y="3883"/>
                    </a:lnTo>
                    <a:lnTo>
                      <a:pt x="5471" y="3609"/>
                    </a:lnTo>
                    <a:lnTo>
                      <a:pt x="5530" y="3354"/>
                    </a:lnTo>
                    <a:lnTo>
                      <a:pt x="5569" y="3079"/>
                    </a:lnTo>
                    <a:lnTo>
                      <a:pt x="5589" y="2785"/>
                    </a:lnTo>
                    <a:lnTo>
                      <a:pt x="5569" y="2510"/>
                    </a:lnTo>
                    <a:lnTo>
                      <a:pt x="5530" y="2216"/>
                    </a:lnTo>
                    <a:lnTo>
                      <a:pt x="5471" y="1961"/>
                    </a:lnTo>
                    <a:lnTo>
                      <a:pt x="5373" y="1706"/>
                    </a:lnTo>
                    <a:lnTo>
                      <a:pt x="5256" y="1452"/>
                    </a:lnTo>
                    <a:lnTo>
                      <a:pt x="5118" y="1216"/>
                    </a:lnTo>
                    <a:lnTo>
                      <a:pt x="4961" y="1020"/>
                    </a:lnTo>
                    <a:lnTo>
                      <a:pt x="4765" y="804"/>
                    </a:lnTo>
                    <a:lnTo>
                      <a:pt x="4569" y="628"/>
                    </a:lnTo>
                    <a:lnTo>
                      <a:pt x="4354" y="471"/>
                    </a:lnTo>
                    <a:lnTo>
                      <a:pt x="4138" y="334"/>
                    </a:lnTo>
                    <a:lnTo>
                      <a:pt x="3883" y="216"/>
                    </a:lnTo>
                    <a:lnTo>
                      <a:pt x="3628" y="118"/>
                    </a:lnTo>
                    <a:lnTo>
                      <a:pt x="3353" y="59"/>
                    </a:lnTo>
                    <a:lnTo>
                      <a:pt x="30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502325" y="-2665425"/>
                <a:ext cx="64250" cy="471650"/>
              </a:xfrm>
              <a:custGeom>
                <a:rect b="b" l="l" r="r" t="t"/>
                <a:pathLst>
                  <a:path extrusionOk="0" h="18866" w="2570">
                    <a:moveTo>
                      <a:pt x="0" y="1"/>
                    </a:moveTo>
                    <a:lnTo>
                      <a:pt x="0" y="18865"/>
                    </a:lnTo>
                    <a:lnTo>
                      <a:pt x="2569" y="18865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6285625" y="-2116350"/>
                <a:ext cx="447125" cy="276525"/>
              </a:xfrm>
              <a:custGeom>
                <a:rect b="b" l="l" r="r" t="t"/>
                <a:pathLst>
                  <a:path extrusionOk="0" h="11061" w="17885">
                    <a:moveTo>
                      <a:pt x="1197" y="1"/>
                    </a:moveTo>
                    <a:lnTo>
                      <a:pt x="1" y="2275"/>
                    </a:lnTo>
                    <a:lnTo>
                      <a:pt x="16689" y="11061"/>
                    </a:lnTo>
                    <a:lnTo>
                      <a:pt x="17885" y="8786"/>
                    </a:lnTo>
                    <a:lnTo>
                      <a:pt x="11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6657225" y="-2448725"/>
                <a:ext cx="64250" cy="254950"/>
              </a:xfrm>
              <a:custGeom>
                <a:rect b="b" l="l" r="r" t="t"/>
                <a:pathLst>
                  <a:path extrusionOk="0" h="10198" w="2570">
                    <a:moveTo>
                      <a:pt x="1" y="0"/>
                    </a:moveTo>
                    <a:lnTo>
                      <a:pt x="1" y="10197"/>
                    </a:lnTo>
                    <a:lnTo>
                      <a:pt x="2570" y="10197"/>
                    </a:lnTo>
                    <a:lnTo>
                      <a:pt x="25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812150" y="-2448725"/>
                <a:ext cx="64250" cy="254950"/>
              </a:xfrm>
              <a:custGeom>
                <a:rect b="b" l="l" r="r" t="t"/>
                <a:pathLst>
                  <a:path extrusionOk="0" h="10198" w="2570">
                    <a:moveTo>
                      <a:pt x="0" y="0"/>
                    </a:moveTo>
                    <a:lnTo>
                      <a:pt x="0" y="10197"/>
                    </a:lnTo>
                    <a:lnTo>
                      <a:pt x="2569" y="10197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967075" y="-2363925"/>
                <a:ext cx="64250" cy="170150"/>
              </a:xfrm>
              <a:custGeom>
                <a:rect b="b" l="l" r="r" t="t"/>
                <a:pathLst>
                  <a:path extrusionOk="0" h="6806" w="2570">
                    <a:moveTo>
                      <a:pt x="0" y="1"/>
                    </a:moveTo>
                    <a:lnTo>
                      <a:pt x="0" y="6805"/>
                    </a:lnTo>
                    <a:lnTo>
                      <a:pt x="2569" y="6805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6440550" y="-2197725"/>
                <a:ext cx="652525" cy="499100"/>
              </a:xfrm>
              <a:custGeom>
                <a:rect b="b" l="l" r="r" t="t"/>
                <a:pathLst>
                  <a:path extrusionOk="0" h="19964" w="26101">
                    <a:moveTo>
                      <a:pt x="2569" y="0"/>
                    </a:moveTo>
                    <a:lnTo>
                      <a:pt x="2295" y="20"/>
                    </a:lnTo>
                    <a:lnTo>
                      <a:pt x="2040" y="59"/>
                    </a:lnTo>
                    <a:lnTo>
                      <a:pt x="1804" y="118"/>
                    </a:lnTo>
                    <a:lnTo>
                      <a:pt x="1569" y="216"/>
                    </a:lnTo>
                    <a:lnTo>
                      <a:pt x="1334" y="314"/>
                    </a:lnTo>
                    <a:lnTo>
                      <a:pt x="1138" y="452"/>
                    </a:lnTo>
                    <a:lnTo>
                      <a:pt x="942" y="589"/>
                    </a:lnTo>
                    <a:lnTo>
                      <a:pt x="745" y="765"/>
                    </a:lnTo>
                    <a:lnTo>
                      <a:pt x="589" y="942"/>
                    </a:lnTo>
                    <a:lnTo>
                      <a:pt x="432" y="1138"/>
                    </a:lnTo>
                    <a:lnTo>
                      <a:pt x="314" y="1354"/>
                    </a:lnTo>
                    <a:lnTo>
                      <a:pt x="196" y="1569"/>
                    </a:lnTo>
                    <a:lnTo>
                      <a:pt x="118" y="1805"/>
                    </a:lnTo>
                    <a:lnTo>
                      <a:pt x="59" y="2060"/>
                    </a:lnTo>
                    <a:lnTo>
                      <a:pt x="20" y="2314"/>
                    </a:lnTo>
                    <a:lnTo>
                      <a:pt x="0" y="2569"/>
                    </a:lnTo>
                    <a:lnTo>
                      <a:pt x="0" y="4707"/>
                    </a:lnTo>
                    <a:lnTo>
                      <a:pt x="20" y="5374"/>
                    </a:lnTo>
                    <a:lnTo>
                      <a:pt x="59" y="6060"/>
                    </a:lnTo>
                    <a:lnTo>
                      <a:pt x="138" y="6766"/>
                    </a:lnTo>
                    <a:lnTo>
                      <a:pt x="236" y="7511"/>
                    </a:lnTo>
                    <a:lnTo>
                      <a:pt x="373" y="8256"/>
                    </a:lnTo>
                    <a:lnTo>
                      <a:pt x="530" y="9001"/>
                    </a:lnTo>
                    <a:lnTo>
                      <a:pt x="726" y="9747"/>
                    </a:lnTo>
                    <a:lnTo>
                      <a:pt x="942" y="10492"/>
                    </a:lnTo>
                    <a:lnTo>
                      <a:pt x="1177" y="11217"/>
                    </a:lnTo>
                    <a:lnTo>
                      <a:pt x="1432" y="11923"/>
                    </a:lnTo>
                    <a:lnTo>
                      <a:pt x="1726" y="12610"/>
                    </a:lnTo>
                    <a:lnTo>
                      <a:pt x="2040" y="13257"/>
                    </a:lnTo>
                    <a:lnTo>
                      <a:pt x="2373" y="13865"/>
                    </a:lnTo>
                    <a:lnTo>
                      <a:pt x="2726" y="14453"/>
                    </a:lnTo>
                    <a:lnTo>
                      <a:pt x="2903" y="14708"/>
                    </a:lnTo>
                    <a:lnTo>
                      <a:pt x="3099" y="14963"/>
                    </a:lnTo>
                    <a:lnTo>
                      <a:pt x="3295" y="15218"/>
                    </a:lnTo>
                    <a:lnTo>
                      <a:pt x="3491" y="15433"/>
                    </a:lnTo>
                    <a:lnTo>
                      <a:pt x="3491" y="19963"/>
                    </a:lnTo>
                    <a:lnTo>
                      <a:pt x="22610" y="19963"/>
                    </a:lnTo>
                    <a:lnTo>
                      <a:pt x="22610" y="15433"/>
                    </a:lnTo>
                    <a:lnTo>
                      <a:pt x="22806" y="15218"/>
                    </a:lnTo>
                    <a:lnTo>
                      <a:pt x="23003" y="14963"/>
                    </a:lnTo>
                    <a:lnTo>
                      <a:pt x="23199" y="14708"/>
                    </a:lnTo>
                    <a:lnTo>
                      <a:pt x="23375" y="14453"/>
                    </a:lnTo>
                    <a:lnTo>
                      <a:pt x="23748" y="13865"/>
                    </a:lnTo>
                    <a:lnTo>
                      <a:pt x="24081" y="13257"/>
                    </a:lnTo>
                    <a:lnTo>
                      <a:pt x="24375" y="12610"/>
                    </a:lnTo>
                    <a:lnTo>
                      <a:pt x="24669" y="11923"/>
                    </a:lnTo>
                    <a:lnTo>
                      <a:pt x="24924" y="11217"/>
                    </a:lnTo>
                    <a:lnTo>
                      <a:pt x="25179" y="10492"/>
                    </a:lnTo>
                    <a:lnTo>
                      <a:pt x="25395" y="9747"/>
                    </a:lnTo>
                    <a:lnTo>
                      <a:pt x="25571" y="9001"/>
                    </a:lnTo>
                    <a:lnTo>
                      <a:pt x="25728" y="8256"/>
                    </a:lnTo>
                    <a:lnTo>
                      <a:pt x="25866" y="7511"/>
                    </a:lnTo>
                    <a:lnTo>
                      <a:pt x="25964" y="6766"/>
                    </a:lnTo>
                    <a:lnTo>
                      <a:pt x="26042" y="6060"/>
                    </a:lnTo>
                    <a:lnTo>
                      <a:pt x="26101" y="5374"/>
                    </a:lnTo>
                    <a:lnTo>
                      <a:pt x="26101" y="4707"/>
                    </a:lnTo>
                    <a:lnTo>
                      <a:pt x="26101" y="2569"/>
                    </a:lnTo>
                    <a:lnTo>
                      <a:pt x="26101" y="2314"/>
                    </a:lnTo>
                    <a:lnTo>
                      <a:pt x="26062" y="2060"/>
                    </a:lnTo>
                    <a:lnTo>
                      <a:pt x="25983" y="1805"/>
                    </a:lnTo>
                    <a:lnTo>
                      <a:pt x="25905" y="1569"/>
                    </a:lnTo>
                    <a:lnTo>
                      <a:pt x="25807" y="1354"/>
                    </a:lnTo>
                    <a:lnTo>
                      <a:pt x="25669" y="1138"/>
                    </a:lnTo>
                    <a:lnTo>
                      <a:pt x="25532" y="942"/>
                    </a:lnTo>
                    <a:lnTo>
                      <a:pt x="25356" y="765"/>
                    </a:lnTo>
                    <a:lnTo>
                      <a:pt x="25179" y="589"/>
                    </a:lnTo>
                    <a:lnTo>
                      <a:pt x="24983" y="452"/>
                    </a:lnTo>
                    <a:lnTo>
                      <a:pt x="24767" y="314"/>
                    </a:lnTo>
                    <a:lnTo>
                      <a:pt x="24552" y="216"/>
                    </a:lnTo>
                    <a:lnTo>
                      <a:pt x="24316" y="118"/>
                    </a:lnTo>
                    <a:lnTo>
                      <a:pt x="24061" y="59"/>
                    </a:lnTo>
                    <a:lnTo>
                      <a:pt x="23807" y="20"/>
                    </a:lnTo>
                    <a:lnTo>
                      <a:pt x="2355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6657225" y="-2197725"/>
                <a:ext cx="403025" cy="274550"/>
              </a:xfrm>
              <a:custGeom>
                <a:rect b="b" l="l" r="r" t="t"/>
                <a:pathLst>
                  <a:path extrusionOk="0" h="10982" w="16121">
                    <a:moveTo>
                      <a:pt x="1" y="0"/>
                    </a:moveTo>
                    <a:lnTo>
                      <a:pt x="1" y="7962"/>
                    </a:lnTo>
                    <a:lnTo>
                      <a:pt x="20" y="8276"/>
                    </a:lnTo>
                    <a:lnTo>
                      <a:pt x="60" y="8570"/>
                    </a:lnTo>
                    <a:lnTo>
                      <a:pt x="138" y="8864"/>
                    </a:lnTo>
                    <a:lnTo>
                      <a:pt x="236" y="9139"/>
                    </a:lnTo>
                    <a:lnTo>
                      <a:pt x="373" y="9394"/>
                    </a:lnTo>
                    <a:lnTo>
                      <a:pt x="511" y="9648"/>
                    </a:lnTo>
                    <a:lnTo>
                      <a:pt x="687" y="9884"/>
                    </a:lnTo>
                    <a:lnTo>
                      <a:pt x="883" y="10100"/>
                    </a:lnTo>
                    <a:lnTo>
                      <a:pt x="1099" y="10276"/>
                    </a:lnTo>
                    <a:lnTo>
                      <a:pt x="1334" y="10452"/>
                    </a:lnTo>
                    <a:lnTo>
                      <a:pt x="1589" y="10609"/>
                    </a:lnTo>
                    <a:lnTo>
                      <a:pt x="1844" y="10727"/>
                    </a:lnTo>
                    <a:lnTo>
                      <a:pt x="2119" y="10845"/>
                    </a:lnTo>
                    <a:lnTo>
                      <a:pt x="2413" y="10904"/>
                    </a:lnTo>
                    <a:lnTo>
                      <a:pt x="2707" y="10962"/>
                    </a:lnTo>
                    <a:lnTo>
                      <a:pt x="3021" y="10982"/>
                    </a:lnTo>
                    <a:lnTo>
                      <a:pt x="13120" y="10982"/>
                    </a:lnTo>
                    <a:lnTo>
                      <a:pt x="13414" y="10962"/>
                    </a:lnTo>
                    <a:lnTo>
                      <a:pt x="13728" y="10904"/>
                    </a:lnTo>
                    <a:lnTo>
                      <a:pt x="14002" y="10845"/>
                    </a:lnTo>
                    <a:lnTo>
                      <a:pt x="14296" y="10727"/>
                    </a:lnTo>
                    <a:lnTo>
                      <a:pt x="14551" y="10609"/>
                    </a:lnTo>
                    <a:lnTo>
                      <a:pt x="14806" y="10452"/>
                    </a:lnTo>
                    <a:lnTo>
                      <a:pt x="15022" y="10276"/>
                    </a:lnTo>
                    <a:lnTo>
                      <a:pt x="15238" y="10100"/>
                    </a:lnTo>
                    <a:lnTo>
                      <a:pt x="15434" y="9884"/>
                    </a:lnTo>
                    <a:lnTo>
                      <a:pt x="15610" y="9648"/>
                    </a:lnTo>
                    <a:lnTo>
                      <a:pt x="15767" y="9394"/>
                    </a:lnTo>
                    <a:lnTo>
                      <a:pt x="15885" y="9139"/>
                    </a:lnTo>
                    <a:lnTo>
                      <a:pt x="16002" y="8864"/>
                    </a:lnTo>
                    <a:lnTo>
                      <a:pt x="16061" y="8570"/>
                    </a:lnTo>
                    <a:lnTo>
                      <a:pt x="16120" y="8276"/>
                    </a:lnTo>
                    <a:lnTo>
                      <a:pt x="16120" y="7962"/>
                    </a:lnTo>
                    <a:lnTo>
                      <a:pt x="16120" y="608"/>
                    </a:lnTo>
                    <a:lnTo>
                      <a:pt x="16120" y="471"/>
                    </a:lnTo>
                    <a:lnTo>
                      <a:pt x="16081" y="373"/>
                    </a:lnTo>
                    <a:lnTo>
                      <a:pt x="16022" y="275"/>
                    </a:lnTo>
                    <a:lnTo>
                      <a:pt x="15963" y="177"/>
                    </a:lnTo>
                    <a:lnTo>
                      <a:pt x="15865" y="118"/>
                    </a:lnTo>
                    <a:lnTo>
                      <a:pt x="15767" y="59"/>
                    </a:lnTo>
                    <a:lnTo>
                      <a:pt x="15649" y="20"/>
                    </a:lnTo>
                    <a:lnTo>
                      <a:pt x="155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485150" y="-2471275"/>
                <a:ext cx="93675" cy="204950"/>
              </a:xfrm>
              <a:custGeom>
                <a:rect b="b" l="l" r="r" t="t"/>
                <a:pathLst>
                  <a:path extrusionOk="0" h="8198" w="3747">
                    <a:moveTo>
                      <a:pt x="256" y="0"/>
                    </a:moveTo>
                    <a:lnTo>
                      <a:pt x="197" y="20"/>
                    </a:lnTo>
                    <a:lnTo>
                      <a:pt x="158" y="59"/>
                    </a:lnTo>
                    <a:lnTo>
                      <a:pt x="99" y="79"/>
                    </a:lnTo>
                    <a:lnTo>
                      <a:pt x="60" y="137"/>
                    </a:lnTo>
                    <a:lnTo>
                      <a:pt x="40" y="196"/>
                    </a:lnTo>
                    <a:lnTo>
                      <a:pt x="20" y="255"/>
                    </a:lnTo>
                    <a:lnTo>
                      <a:pt x="1" y="314"/>
                    </a:lnTo>
                    <a:lnTo>
                      <a:pt x="1" y="7883"/>
                    </a:lnTo>
                    <a:lnTo>
                      <a:pt x="20" y="7942"/>
                    </a:lnTo>
                    <a:lnTo>
                      <a:pt x="40" y="8001"/>
                    </a:lnTo>
                    <a:lnTo>
                      <a:pt x="60" y="8060"/>
                    </a:lnTo>
                    <a:lnTo>
                      <a:pt x="99" y="8099"/>
                    </a:lnTo>
                    <a:lnTo>
                      <a:pt x="158" y="8138"/>
                    </a:lnTo>
                    <a:lnTo>
                      <a:pt x="197" y="8178"/>
                    </a:lnTo>
                    <a:lnTo>
                      <a:pt x="256" y="8178"/>
                    </a:lnTo>
                    <a:lnTo>
                      <a:pt x="334" y="8197"/>
                    </a:lnTo>
                    <a:lnTo>
                      <a:pt x="3433" y="8197"/>
                    </a:lnTo>
                    <a:lnTo>
                      <a:pt x="3491" y="8178"/>
                    </a:lnTo>
                    <a:lnTo>
                      <a:pt x="3570" y="8178"/>
                    </a:lnTo>
                    <a:lnTo>
                      <a:pt x="3609" y="8138"/>
                    </a:lnTo>
                    <a:lnTo>
                      <a:pt x="3668" y="8099"/>
                    </a:lnTo>
                    <a:lnTo>
                      <a:pt x="3707" y="8060"/>
                    </a:lnTo>
                    <a:lnTo>
                      <a:pt x="3727" y="8001"/>
                    </a:lnTo>
                    <a:lnTo>
                      <a:pt x="3746" y="7942"/>
                    </a:lnTo>
                    <a:lnTo>
                      <a:pt x="3746" y="7883"/>
                    </a:lnTo>
                    <a:lnTo>
                      <a:pt x="3746" y="314"/>
                    </a:lnTo>
                    <a:lnTo>
                      <a:pt x="3746" y="255"/>
                    </a:lnTo>
                    <a:lnTo>
                      <a:pt x="3727" y="196"/>
                    </a:lnTo>
                    <a:lnTo>
                      <a:pt x="3707" y="137"/>
                    </a:lnTo>
                    <a:lnTo>
                      <a:pt x="3668" y="79"/>
                    </a:lnTo>
                    <a:lnTo>
                      <a:pt x="3609" y="59"/>
                    </a:lnTo>
                    <a:lnTo>
                      <a:pt x="3570" y="20"/>
                    </a:lnTo>
                    <a:lnTo>
                      <a:pt x="3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642525" y="-2471275"/>
                <a:ext cx="93650" cy="204950"/>
              </a:xfrm>
              <a:custGeom>
                <a:rect b="b" l="l" r="r" t="t"/>
                <a:pathLst>
                  <a:path extrusionOk="0" h="8198" w="3746">
                    <a:moveTo>
                      <a:pt x="1687" y="0"/>
                    </a:moveTo>
                    <a:lnTo>
                      <a:pt x="1491" y="39"/>
                    </a:lnTo>
                    <a:lnTo>
                      <a:pt x="1314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87" y="432"/>
                    </a:lnTo>
                    <a:lnTo>
                      <a:pt x="550" y="549"/>
                    </a:lnTo>
                    <a:lnTo>
                      <a:pt x="432" y="667"/>
                    </a:lnTo>
                    <a:lnTo>
                      <a:pt x="314" y="824"/>
                    </a:lnTo>
                    <a:lnTo>
                      <a:pt x="236" y="981"/>
                    </a:lnTo>
                    <a:lnTo>
                      <a:pt x="157" y="1138"/>
                    </a:lnTo>
                    <a:lnTo>
                      <a:pt x="79" y="1314"/>
                    </a:lnTo>
                    <a:lnTo>
                      <a:pt x="40" y="1491"/>
                    </a:lnTo>
                    <a:lnTo>
                      <a:pt x="20" y="1667"/>
                    </a:lnTo>
                    <a:lnTo>
                      <a:pt x="1" y="1863"/>
                    </a:lnTo>
                    <a:lnTo>
                      <a:pt x="1" y="7334"/>
                    </a:lnTo>
                    <a:lnTo>
                      <a:pt x="20" y="7511"/>
                    </a:lnTo>
                    <a:lnTo>
                      <a:pt x="79" y="7668"/>
                    </a:lnTo>
                    <a:lnTo>
                      <a:pt x="157" y="7825"/>
                    </a:lnTo>
                    <a:lnTo>
                      <a:pt x="255" y="7942"/>
                    </a:lnTo>
                    <a:lnTo>
                      <a:pt x="373" y="8040"/>
                    </a:lnTo>
                    <a:lnTo>
                      <a:pt x="530" y="8119"/>
                    </a:lnTo>
                    <a:lnTo>
                      <a:pt x="687" y="8178"/>
                    </a:lnTo>
                    <a:lnTo>
                      <a:pt x="863" y="8197"/>
                    </a:lnTo>
                    <a:lnTo>
                      <a:pt x="2903" y="8197"/>
                    </a:lnTo>
                    <a:lnTo>
                      <a:pt x="3060" y="8178"/>
                    </a:lnTo>
                    <a:lnTo>
                      <a:pt x="3236" y="8119"/>
                    </a:lnTo>
                    <a:lnTo>
                      <a:pt x="3373" y="8040"/>
                    </a:lnTo>
                    <a:lnTo>
                      <a:pt x="3491" y="7942"/>
                    </a:lnTo>
                    <a:lnTo>
                      <a:pt x="3609" y="7825"/>
                    </a:lnTo>
                    <a:lnTo>
                      <a:pt x="3687" y="7668"/>
                    </a:lnTo>
                    <a:lnTo>
                      <a:pt x="3726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46" y="1667"/>
                    </a:lnTo>
                    <a:lnTo>
                      <a:pt x="3707" y="1491"/>
                    </a:lnTo>
                    <a:lnTo>
                      <a:pt x="3668" y="1314"/>
                    </a:lnTo>
                    <a:lnTo>
                      <a:pt x="3609" y="1138"/>
                    </a:lnTo>
                    <a:lnTo>
                      <a:pt x="3530" y="981"/>
                    </a:lnTo>
                    <a:lnTo>
                      <a:pt x="3432" y="824"/>
                    </a:lnTo>
                    <a:lnTo>
                      <a:pt x="3315" y="667"/>
                    </a:lnTo>
                    <a:lnTo>
                      <a:pt x="3197" y="549"/>
                    </a:lnTo>
                    <a:lnTo>
                      <a:pt x="3060" y="432"/>
                    </a:lnTo>
                    <a:lnTo>
                      <a:pt x="2922" y="314"/>
                    </a:lnTo>
                    <a:lnTo>
                      <a:pt x="2766" y="216"/>
                    </a:lnTo>
                    <a:lnTo>
                      <a:pt x="2609" y="137"/>
                    </a:lnTo>
                    <a:lnTo>
                      <a:pt x="2432" y="79"/>
                    </a:lnTo>
                    <a:lnTo>
                      <a:pt x="2256" y="39"/>
                    </a:lnTo>
                    <a:lnTo>
                      <a:pt x="20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6799900" y="-2471275"/>
                <a:ext cx="93650" cy="204950"/>
              </a:xfrm>
              <a:custGeom>
                <a:rect b="b" l="l" r="r" t="t"/>
                <a:pathLst>
                  <a:path extrusionOk="0" h="8198" w="3746">
                    <a:moveTo>
                      <a:pt x="1687" y="0"/>
                    </a:moveTo>
                    <a:lnTo>
                      <a:pt x="1491" y="39"/>
                    </a:lnTo>
                    <a:lnTo>
                      <a:pt x="1314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87" y="432"/>
                    </a:lnTo>
                    <a:lnTo>
                      <a:pt x="549" y="549"/>
                    </a:lnTo>
                    <a:lnTo>
                      <a:pt x="432" y="667"/>
                    </a:lnTo>
                    <a:lnTo>
                      <a:pt x="314" y="824"/>
                    </a:lnTo>
                    <a:lnTo>
                      <a:pt x="216" y="981"/>
                    </a:lnTo>
                    <a:lnTo>
                      <a:pt x="138" y="1138"/>
                    </a:lnTo>
                    <a:lnTo>
                      <a:pt x="79" y="1314"/>
                    </a:lnTo>
                    <a:lnTo>
                      <a:pt x="39" y="1491"/>
                    </a:lnTo>
                    <a:lnTo>
                      <a:pt x="0" y="1667"/>
                    </a:lnTo>
                    <a:lnTo>
                      <a:pt x="0" y="1863"/>
                    </a:lnTo>
                    <a:lnTo>
                      <a:pt x="0" y="7334"/>
                    </a:lnTo>
                    <a:lnTo>
                      <a:pt x="20" y="7511"/>
                    </a:lnTo>
                    <a:lnTo>
                      <a:pt x="59" y="7668"/>
                    </a:lnTo>
                    <a:lnTo>
                      <a:pt x="138" y="7825"/>
                    </a:lnTo>
                    <a:lnTo>
                      <a:pt x="255" y="7942"/>
                    </a:lnTo>
                    <a:lnTo>
                      <a:pt x="373" y="8040"/>
                    </a:lnTo>
                    <a:lnTo>
                      <a:pt x="510" y="8119"/>
                    </a:lnTo>
                    <a:lnTo>
                      <a:pt x="687" y="8178"/>
                    </a:lnTo>
                    <a:lnTo>
                      <a:pt x="843" y="8197"/>
                    </a:lnTo>
                    <a:lnTo>
                      <a:pt x="2883" y="8197"/>
                    </a:lnTo>
                    <a:lnTo>
                      <a:pt x="3059" y="8178"/>
                    </a:lnTo>
                    <a:lnTo>
                      <a:pt x="3216" y="8119"/>
                    </a:lnTo>
                    <a:lnTo>
                      <a:pt x="3373" y="8040"/>
                    </a:lnTo>
                    <a:lnTo>
                      <a:pt x="3491" y="7942"/>
                    </a:lnTo>
                    <a:lnTo>
                      <a:pt x="3589" y="7825"/>
                    </a:lnTo>
                    <a:lnTo>
                      <a:pt x="3667" y="7668"/>
                    </a:lnTo>
                    <a:lnTo>
                      <a:pt x="3726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26" y="1667"/>
                    </a:lnTo>
                    <a:lnTo>
                      <a:pt x="3706" y="1491"/>
                    </a:lnTo>
                    <a:lnTo>
                      <a:pt x="3667" y="1314"/>
                    </a:lnTo>
                    <a:lnTo>
                      <a:pt x="3589" y="1138"/>
                    </a:lnTo>
                    <a:lnTo>
                      <a:pt x="3510" y="981"/>
                    </a:lnTo>
                    <a:lnTo>
                      <a:pt x="3432" y="824"/>
                    </a:lnTo>
                    <a:lnTo>
                      <a:pt x="3314" y="667"/>
                    </a:lnTo>
                    <a:lnTo>
                      <a:pt x="3197" y="549"/>
                    </a:lnTo>
                    <a:lnTo>
                      <a:pt x="3059" y="432"/>
                    </a:lnTo>
                    <a:lnTo>
                      <a:pt x="2922" y="314"/>
                    </a:lnTo>
                    <a:lnTo>
                      <a:pt x="2765" y="216"/>
                    </a:lnTo>
                    <a:lnTo>
                      <a:pt x="2589" y="137"/>
                    </a:lnTo>
                    <a:lnTo>
                      <a:pt x="2432" y="79"/>
                    </a:lnTo>
                    <a:lnTo>
                      <a:pt x="2255" y="39"/>
                    </a:lnTo>
                    <a:lnTo>
                      <a:pt x="205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952350" y="-2471275"/>
                <a:ext cx="93675" cy="204950"/>
              </a:xfrm>
              <a:custGeom>
                <a:rect b="b" l="l" r="r" t="t"/>
                <a:pathLst>
                  <a:path extrusionOk="0" h="8198" w="3747">
                    <a:moveTo>
                      <a:pt x="1668" y="0"/>
                    </a:moveTo>
                    <a:lnTo>
                      <a:pt x="1491" y="39"/>
                    </a:lnTo>
                    <a:lnTo>
                      <a:pt x="1315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68" y="432"/>
                    </a:lnTo>
                    <a:lnTo>
                      <a:pt x="550" y="549"/>
                    </a:lnTo>
                    <a:lnTo>
                      <a:pt x="413" y="667"/>
                    </a:lnTo>
                    <a:lnTo>
                      <a:pt x="315" y="824"/>
                    </a:lnTo>
                    <a:lnTo>
                      <a:pt x="217" y="981"/>
                    </a:lnTo>
                    <a:lnTo>
                      <a:pt x="138" y="1138"/>
                    </a:lnTo>
                    <a:lnTo>
                      <a:pt x="79" y="1314"/>
                    </a:lnTo>
                    <a:lnTo>
                      <a:pt x="20" y="1491"/>
                    </a:lnTo>
                    <a:lnTo>
                      <a:pt x="1" y="1667"/>
                    </a:lnTo>
                    <a:lnTo>
                      <a:pt x="1" y="1863"/>
                    </a:lnTo>
                    <a:lnTo>
                      <a:pt x="1" y="7334"/>
                    </a:lnTo>
                    <a:lnTo>
                      <a:pt x="1" y="7511"/>
                    </a:lnTo>
                    <a:lnTo>
                      <a:pt x="60" y="7668"/>
                    </a:lnTo>
                    <a:lnTo>
                      <a:pt x="138" y="7825"/>
                    </a:lnTo>
                    <a:lnTo>
                      <a:pt x="236" y="7942"/>
                    </a:lnTo>
                    <a:lnTo>
                      <a:pt x="373" y="8040"/>
                    </a:lnTo>
                    <a:lnTo>
                      <a:pt x="511" y="8119"/>
                    </a:lnTo>
                    <a:lnTo>
                      <a:pt x="668" y="8178"/>
                    </a:lnTo>
                    <a:lnTo>
                      <a:pt x="844" y="8197"/>
                    </a:lnTo>
                    <a:lnTo>
                      <a:pt x="2884" y="8197"/>
                    </a:lnTo>
                    <a:lnTo>
                      <a:pt x="3060" y="8178"/>
                    </a:lnTo>
                    <a:lnTo>
                      <a:pt x="3217" y="8119"/>
                    </a:lnTo>
                    <a:lnTo>
                      <a:pt x="3354" y="8040"/>
                    </a:lnTo>
                    <a:lnTo>
                      <a:pt x="3491" y="7942"/>
                    </a:lnTo>
                    <a:lnTo>
                      <a:pt x="3589" y="7825"/>
                    </a:lnTo>
                    <a:lnTo>
                      <a:pt x="3668" y="7668"/>
                    </a:lnTo>
                    <a:lnTo>
                      <a:pt x="3727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27" y="1667"/>
                    </a:lnTo>
                    <a:lnTo>
                      <a:pt x="3707" y="1491"/>
                    </a:lnTo>
                    <a:lnTo>
                      <a:pt x="3648" y="1314"/>
                    </a:lnTo>
                    <a:lnTo>
                      <a:pt x="3589" y="1138"/>
                    </a:lnTo>
                    <a:lnTo>
                      <a:pt x="3511" y="981"/>
                    </a:lnTo>
                    <a:lnTo>
                      <a:pt x="3413" y="824"/>
                    </a:lnTo>
                    <a:lnTo>
                      <a:pt x="3315" y="667"/>
                    </a:lnTo>
                    <a:lnTo>
                      <a:pt x="3197" y="549"/>
                    </a:lnTo>
                    <a:lnTo>
                      <a:pt x="3060" y="432"/>
                    </a:lnTo>
                    <a:lnTo>
                      <a:pt x="2903" y="314"/>
                    </a:lnTo>
                    <a:lnTo>
                      <a:pt x="2766" y="216"/>
                    </a:lnTo>
                    <a:lnTo>
                      <a:pt x="2589" y="137"/>
                    </a:lnTo>
                    <a:lnTo>
                      <a:pt x="2413" y="79"/>
                    </a:lnTo>
                    <a:lnTo>
                      <a:pt x="2236" y="39"/>
                    </a:lnTo>
                    <a:lnTo>
                      <a:pt x="20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6485150" y="-2813950"/>
                <a:ext cx="93675" cy="273575"/>
              </a:xfrm>
              <a:custGeom>
                <a:rect b="b" l="l" r="r" t="t"/>
                <a:pathLst>
                  <a:path extrusionOk="0" h="10943" w="3747">
                    <a:moveTo>
                      <a:pt x="1687" y="0"/>
                    </a:moveTo>
                    <a:lnTo>
                      <a:pt x="1511" y="20"/>
                    </a:lnTo>
                    <a:lnTo>
                      <a:pt x="1334" y="78"/>
                    </a:lnTo>
                    <a:lnTo>
                      <a:pt x="1158" y="137"/>
                    </a:lnTo>
                    <a:lnTo>
                      <a:pt x="981" y="216"/>
                    </a:lnTo>
                    <a:lnTo>
                      <a:pt x="844" y="314"/>
                    </a:lnTo>
                    <a:lnTo>
                      <a:pt x="687" y="412"/>
                    </a:lnTo>
                    <a:lnTo>
                      <a:pt x="550" y="529"/>
                    </a:lnTo>
                    <a:lnTo>
                      <a:pt x="432" y="667"/>
                    </a:lnTo>
                    <a:lnTo>
                      <a:pt x="334" y="824"/>
                    </a:lnTo>
                    <a:lnTo>
                      <a:pt x="236" y="980"/>
                    </a:lnTo>
                    <a:lnTo>
                      <a:pt x="158" y="1137"/>
                    </a:lnTo>
                    <a:lnTo>
                      <a:pt x="99" y="1314"/>
                    </a:lnTo>
                    <a:lnTo>
                      <a:pt x="40" y="1490"/>
                    </a:lnTo>
                    <a:lnTo>
                      <a:pt x="20" y="1667"/>
                    </a:lnTo>
                    <a:lnTo>
                      <a:pt x="1" y="1863"/>
                    </a:lnTo>
                    <a:lnTo>
                      <a:pt x="1" y="9962"/>
                    </a:lnTo>
                    <a:lnTo>
                      <a:pt x="20" y="10158"/>
                    </a:lnTo>
                    <a:lnTo>
                      <a:pt x="79" y="10354"/>
                    </a:lnTo>
                    <a:lnTo>
                      <a:pt x="177" y="10511"/>
                    </a:lnTo>
                    <a:lnTo>
                      <a:pt x="295" y="10668"/>
                    </a:lnTo>
                    <a:lnTo>
                      <a:pt x="432" y="10785"/>
                    </a:lnTo>
                    <a:lnTo>
                      <a:pt x="609" y="10864"/>
                    </a:lnTo>
                    <a:lnTo>
                      <a:pt x="785" y="10923"/>
                    </a:lnTo>
                    <a:lnTo>
                      <a:pt x="981" y="10942"/>
                    </a:lnTo>
                    <a:lnTo>
                      <a:pt x="2785" y="10942"/>
                    </a:lnTo>
                    <a:lnTo>
                      <a:pt x="2981" y="10923"/>
                    </a:lnTo>
                    <a:lnTo>
                      <a:pt x="3158" y="10864"/>
                    </a:lnTo>
                    <a:lnTo>
                      <a:pt x="3334" y="10785"/>
                    </a:lnTo>
                    <a:lnTo>
                      <a:pt x="3472" y="10668"/>
                    </a:lnTo>
                    <a:lnTo>
                      <a:pt x="3589" y="10511"/>
                    </a:lnTo>
                    <a:lnTo>
                      <a:pt x="3687" y="10354"/>
                    </a:lnTo>
                    <a:lnTo>
                      <a:pt x="3727" y="10158"/>
                    </a:lnTo>
                    <a:lnTo>
                      <a:pt x="3746" y="9962"/>
                    </a:lnTo>
                    <a:lnTo>
                      <a:pt x="3746" y="1863"/>
                    </a:lnTo>
                    <a:lnTo>
                      <a:pt x="3746" y="1667"/>
                    </a:lnTo>
                    <a:lnTo>
                      <a:pt x="3727" y="1490"/>
                    </a:lnTo>
                    <a:lnTo>
                      <a:pt x="3668" y="1314"/>
                    </a:lnTo>
                    <a:lnTo>
                      <a:pt x="3609" y="1137"/>
                    </a:lnTo>
                    <a:lnTo>
                      <a:pt x="3531" y="980"/>
                    </a:lnTo>
                    <a:lnTo>
                      <a:pt x="3433" y="824"/>
                    </a:lnTo>
                    <a:lnTo>
                      <a:pt x="3334" y="667"/>
                    </a:lnTo>
                    <a:lnTo>
                      <a:pt x="3217" y="529"/>
                    </a:lnTo>
                    <a:lnTo>
                      <a:pt x="3080" y="412"/>
                    </a:lnTo>
                    <a:lnTo>
                      <a:pt x="2923" y="314"/>
                    </a:lnTo>
                    <a:lnTo>
                      <a:pt x="2766" y="216"/>
                    </a:lnTo>
                    <a:lnTo>
                      <a:pt x="2609" y="137"/>
                    </a:lnTo>
                    <a:lnTo>
                      <a:pt x="2432" y="78"/>
                    </a:lnTo>
                    <a:lnTo>
                      <a:pt x="2256" y="20"/>
                    </a:lnTo>
                    <a:lnTo>
                      <a:pt x="2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6260125" y="-2301650"/>
                <a:ext cx="208400" cy="280425"/>
              </a:xfrm>
              <a:custGeom>
                <a:rect b="b" l="l" r="r" t="t"/>
                <a:pathLst>
                  <a:path extrusionOk="0" h="11217" w="8336">
                    <a:moveTo>
                      <a:pt x="5335" y="0"/>
                    </a:moveTo>
                    <a:lnTo>
                      <a:pt x="40" y="9158"/>
                    </a:lnTo>
                    <a:lnTo>
                      <a:pt x="21" y="9236"/>
                    </a:lnTo>
                    <a:lnTo>
                      <a:pt x="1" y="9295"/>
                    </a:lnTo>
                    <a:lnTo>
                      <a:pt x="1" y="9374"/>
                    </a:lnTo>
                    <a:lnTo>
                      <a:pt x="21" y="9452"/>
                    </a:lnTo>
                    <a:lnTo>
                      <a:pt x="40" y="9511"/>
                    </a:lnTo>
                    <a:lnTo>
                      <a:pt x="79" y="9570"/>
                    </a:lnTo>
                    <a:lnTo>
                      <a:pt x="119" y="9629"/>
                    </a:lnTo>
                    <a:lnTo>
                      <a:pt x="177" y="9668"/>
                    </a:lnTo>
                    <a:lnTo>
                      <a:pt x="2786" y="11178"/>
                    </a:lnTo>
                    <a:lnTo>
                      <a:pt x="2864" y="11197"/>
                    </a:lnTo>
                    <a:lnTo>
                      <a:pt x="2923" y="11217"/>
                    </a:lnTo>
                    <a:lnTo>
                      <a:pt x="3080" y="11217"/>
                    </a:lnTo>
                    <a:lnTo>
                      <a:pt x="3139" y="11178"/>
                    </a:lnTo>
                    <a:lnTo>
                      <a:pt x="3197" y="11139"/>
                    </a:lnTo>
                    <a:lnTo>
                      <a:pt x="3256" y="11099"/>
                    </a:lnTo>
                    <a:lnTo>
                      <a:pt x="3295" y="11041"/>
                    </a:lnTo>
                    <a:lnTo>
                      <a:pt x="8237" y="2471"/>
                    </a:lnTo>
                    <a:lnTo>
                      <a:pt x="8296" y="2353"/>
                    </a:lnTo>
                    <a:lnTo>
                      <a:pt x="8335" y="2216"/>
                    </a:lnTo>
                    <a:lnTo>
                      <a:pt x="8335" y="2079"/>
                    </a:lnTo>
                    <a:lnTo>
                      <a:pt x="8315" y="1942"/>
                    </a:lnTo>
                    <a:lnTo>
                      <a:pt x="8257" y="1824"/>
                    </a:lnTo>
                    <a:lnTo>
                      <a:pt x="8198" y="1706"/>
                    </a:lnTo>
                    <a:lnTo>
                      <a:pt x="8100" y="1608"/>
                    </a:lnTo>
                    <a:lnTo>
                      <a:pt x="7982" y="1510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6556725" y="-2060450"/>
                <a:ext cx="179450" cy="179450"/>
              </a:xfrm>
              <a:custGeom>
                <a:rect b="b" l="l" r="r" t="t"/>
                <a:pathLst>
                  <a:path extrusionOk="0" h="7178" w="7178">
                    <a:moveTo>
                      <a:pt x="3589" y="0"/>
                    </a:moveTo>
                    <a:lnTo>
                      <a:pt x="3217" y="20"/>
                    </a:lnTo>
                    <a:lnTo>
                      <a:pt x="2864" y="79"/>
                    </a:lnTo>
                    <a:lnTo>
                      <a:pt x="2530" y="157"/>
                    </a:lnTo>
                    <a:lnTo>
                      <a:pt x="2197" y="275"/>
                    </a:lnTo>
                    <a:lnTo>
                      <a:pt x="1883" y="432"/>
                    </a:lnTo>
                    <a:lnTo>
                      <a:pt x="1589" y="608"/>
                    </a:lnTo>
                    <a:lnTo>
                      <a:pt x="1315" y="824"/>
                    </a:lnTo>
                    <a:lnTo>
                      <a:pt x="1060" y="1059"/>
                    </a:lnTo>
                    <a:lnTo>
                      <a:pt x="824" y="1314"/>
                    </a:lnTo>
                    <a:lnTo>
                      <a:pt x="609" y="1589"/>
                    </a:lnTo>
                    <a:lnTo>
                      <a:pt x="432" y="1883"/>
                    </a:lnTo>
                    <a:lnTo>
                      <a:pt x="275" y="2197"/>
                    </a:lnTo>
                    <a:lnTo>
                      <a:pt x="158" y="2530"/>
                    </a:lnTo>
                    <a:lnTo>
                      <a:pt x="79" y="2863"/>
                    </a:lnTo>
                    <a:lnTo>
                      <a:pt x="20" y="3216"/>
                    </a:lnTo>
                    <a:lnTo>
                      <a:pt x="1" y="3589"/>
                    </a:lnTo>
                    <a:lnTo>
                      <a:pt x="20" y="3961"/>
                    </a:lnTo>
                    <a:lnTo>
                      <a:pt x="79" y="4314"/>
                    </a:lnTo>
                    <a:lnTo>
                      <a:pt x="158" y="4667"/>
                    </a:lnTo>
                    <a:lnTo>
                      <a:pt x="275" y="4981"/>
                    </a:lnTo>
                    <a:lnTo>
                      <a:pt x="432" y="5295"/>
                    </a:lnTo>
                    <a:lnTo>
                      <a:pt x="609" y="5589"/>
                    </a:lnTo>
                    <a:lnTo>
                      <a:pt x="824" y="5883"/>
                    </a:lnTo>
                    <a:lnTo>
                      <a:pt x="1060" y="6138"/>
                    </a:lnTo>
                    <a:lnTo>
                      <a:pt x="1315" y="6354"/>
                    </a:lnTo>
                    <a:lnTo>
                      <a:pt x="1589" y="6569"/>
                    </a:lnTo>
                    <a:lnTo>
                      <a:pt x="1883" y="6746"/>
                    </a:lnTo>
                    <a:lnTo>
                      <a:pt x="2197" y="6903"/>
                    </a:lnTo>
                    <a:lnTo>
                      <a:pt x="2530" y="7021"/>
                    </a:lnTo>
                    <a:lnTo>
                      <a:pt x="2864" y="7119"/>
                    </a:lnTo>
                    <a:lnTo>
                      <a:pt x="3217" y="7158"/>
                    </a:lnTo>
                    <a:lnTo>
                      <a:pt x="3589" y="7177"/>
                    </a:lnTo>
                    <a:lnTo>
                      <a:pt x="3962" y="7158"/>
                    </a:lnTo>
                    <a:lnTo>
                      <a:pt x="4315" y="7119"/>
                    </a:lnTo>
                    <a:lnTo>
                      <a:pt x="4648" y="7021"/>
                    </a:lnTo>
                    <a:lnTo>
                      <a:pt x="4982" y="6903"/>
                    </a:lnTo>
                    <a:lnTo>
                      <a:pt x="5295" y="6746"/>
                    </a:lnTo>
                    <a:lnTo>
                      <a:pt x="5590" y="6569"/>
                    </a:lnTo>
                    <a:lnTo>
                      <a:pt x="5884" y="6354"/>
                    </a:lnTo>
                    <a:lnTo>
                      <a:pt x="6139" y="6138"/>
                    </a:lnTo>
                    <a:lnTo>
                      <a:pt x="6354" y="5883"/>
                    </a:lnTo>
                    <a:lnTo>
                      <a:pt x="6570" y="5589"/>
                    </a:lnTo>
                    <a:lnTo>
                      <a:pt x="6747" y="5295"/>
                    </a:lnTo>
                    <a:lnTo>
                      <a:pt x="6903" y="4981"/>
                    </a:lnTo>
                    <a:lnTo>
                      <a:pt x="7021" y="4667"/>
                    </a:lnTo>
                    <a:lnTo>
                      <a:pt x="7100" y="4314"/>
                    </a:lnTo>
                    <a:lnTo>
                      <a:pt x="7158" y="3961"/>
                    </a:lnTo>
                    <a:lnTo>
                      <a:pt x="7178" y="3589"/>
                    </a:lnTo>
                    <a:lnTo>
                      <a:pt x="7158" y="3216"/>
                    </a:lnTo>
                    <a:lnTo>
                      <a:pt x="7100" y="2863"/>
                    </a:lnTo>
                    <a:lnTo>
                      <a:pt x="7021" y="2530"/>
                    </a:lnTo>
                    <a:lnTo>
                      <a:pt x="6903" y="2197"/>
                    </a:lnTo>
                    <a:lnTo>
                      <a:pt x="6747" y="1883"/>
                    </a:lnTo>
                    <a:lnTo>
                      <a:pt x="6570" y="1589"/>
                    </a:lnTo>
                    <a:lnTo>
                      <a:pt x="6354" y="1314"/>
                    </a:lnTo>
                    <a:lnTo>
                      <a:pt x="6139" y="1059"/>
                    </a:lnTo>
                    <a:lnTo>
                      <a:pt x="5884" y="824"/>
                    </a:lnTo>
                    <a:lnTo>
                      <a:pt x="5590" y="608"/>
                    </a:lnTo>
                    <a:lnTo>
                      <a:pt x="5295" y="432"/>
                    </a:lnTo>
                    <a:lnTo>
                      <a:pt x="4982" y="275"/>
                    </a:lnTo>
                    <a:lnTo>
                      <a:pt x="4648" y="157"/>
                    </a:lnTo>
                    <a:lnTo>
                      <a:pt x="4315" y="79"/>
                    </a:lnTo>
                    <a:lnTo>
                      <a:pt x="3962" y="20"/>
                    </a:lnTo>
                    <a:lnTo>
                      <a:pt x="35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534175" y="-1578050"/>
                <a:ext cx="469675" cy="355450"/>
              </a:xfrm>
              <a:custGeom>
                <a:rect b="b" l="l" r="r" t="t"/>
                <a:pathLst>
                  <a:path extrusionOk="0" h="14218" w="18787">
                    <a:moveTo>
                      <a:pt x="1" y="0"/>
                    </a:moveTo>
                    <a:lnTo>
                      <a:pt x="1" y="14217"/>
                    </a:lnTo>
                    <a:lnTo>
                      <a:pt x="18787" y="14217"/>
                    </a:lnTo>
                    <a:lnTo>
                      <a:pt x="187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11"/>
          <p:cNvSpPr txBox="1"/>
          <p:nvPr>
            <p:ph hasCustomPrompt="1" type="title"/>
          </p:nvPr>
        </p:nvSpPr>
        <p:spPr>
          <a:xfrm>
            <a:off x="1284000" y="1851413"/>
            <a:ext cx="6576000" cy="103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0" name="Google Shape;460;p11"/>
          <p:cNvSpPr txBox="1"/>
          <p:nvPr>
            <p:ph idx="1" type="subTitle"/>
          </p:nvPr>
        </p:nvSpPr>
        <p:spPr>
          <a:xfrm>
            <a:off x="1284000" y="2834888"/>
            <a:ext cx="6576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61" name="Google Shape;461;p11"/>
          <p:cNvGrpSpPr/>
          <p:nvPr/>
        </p:nvGrpSpPr>
        <p:grpSpPr>
          <a:xfrm>
            <a:off x="-41573" y="-755289"/>
            <a:ext cx="9227138" cy="1510188"/>
            <a:chOff x="-41573" y="-755289"/>
            <a:chExt cx="9227138" cy="1510188"/>
          </a:xfrm>
        </p:grpSpPr>
        <p:sp>
          <p:nvSpPr>
            <p:cNvPr id="462" name="Google Shape;462;p11"/>
            <p:cNvSpPr/>
            <p:nvPr/>
          </p:nvSpPr>
          <p:spPr>
            <a:xfrm>
              <a:off x="-41573" y="-755289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>
              <a:off x="7675970" y="-755289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" name="Google Shape;464;p11"/>
          <p:cNvGrpSpPr/>
          <p:nvPr/>
        </p:nvGrpSpPr>
        <p:grpSpPr>
          <a:xfrm>
            <a:off x="329600" y="4214388"/>
            <a:ext cx="8484800" cy="776713"/>
            <a:chOff x="329600" y="4214388"/>
            <a:chExt cx="8484800" cy="776713"/>
          </a:xfrm>
        </p:grpSpPr>
        <p:grpSp>
          <p:nvGrpSpPr>
            <p:cNvPr id="465" name="Google Shape;465;p11"/>
            <p:cNvGrpSpPr/>
            <p:nvPr/>
          </p:nvGrpSpPr>
          <p:grpSpPr>
            <a:xfrm>
              <a:off x="8047150" y="4272875"/>
              <a:ext cx="767250" cy="718225"/>
              <a:chOff x="5215250" y="4706200"/>
              <a:chExt cx="767250" cy="718225"/>
            </a:xfrm>
          </p:grpSpPr>
          <p:sp>
            <p:nvSpPr>
              <p:cNvPr id="466" name="Google Shape;466;p11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11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11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11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11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1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1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1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1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6" name="Google Shape;486;p11"/>
            <p:cNvGrpSpPr/>
            <p:nvPr/>
          </p:nvGrpSpPr>
          <p:grpSpPr>
            <a:xfrm>
              <a:off x="329600" y="4214388"/>
              <a:ext cx="767250" cy="718225"/>
              <a:chOff x="5215250" y="4706200"/>
              <a:chExt cx="767250" cy="718225"/>
            </a:xfrm>
          </p:grpSpPr>
          <p:sp>
            <p:nvSpPr>
              <p:cNvPr id="487" name="Google Shape;487;p11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11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11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1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11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1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1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1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1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1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11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11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1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1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1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11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11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11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11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11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0" name="Google Shape;510;p13"/>
          <p:cNvSpPr txBox="1"/>
          <p:nvPr>
            <p:ph idx="1" type="subTitle"/>
          </p:nvPr>
        </p:nvSpPr>
        <p:spPr>
          <a:xfrm>
            <a:off x="713225" y="2121481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13"/>
          <p:cNvSpPr txBox="1"/>
          <p:nvPr>
            <p:ph idx="2" type="subTitle"/>
          </p:nvPr>
        </p:nvSpPr>
        <p:spPr>
          <a:xfrm>
            <a:off x="713225" y="4054444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13"/>
          <p:cNvSpPr txBox="1"/>
          <p:nvPr>
            <p:ph idx="3" type="subTitle"/>
          </p:nvPr>
        </p:nvSpPr>
        <p:spPr>
          <a:xfrm>
            <a:off x="3419250" y="4054444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13"/>
          <p:cNvSpPr txBox="1"/>
          <p:nvPr>
            <p:ph idx="4" type="subTitle"/>
          </p:nvPr>
        </p:nvSpPr>
        <p:spPr>
          <a:xfrm>
            <a:off x="3419250" y="2121481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4" name="Google Shape;514;p13"/>
          <p:cNvSpPr txBox="1"/>
          <p:nvPr>
            <p:ph hasCustomPrompt="1" idx="5" type="title"/>
          </p:nvPr>
        </p:nvSpPr>
        <p:spPr>
          <a:xfrm>
            <a:off x="1415375" y="1300975"/>
            <a:ext cx="9012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5" name="Google Shape;515;p13"/>
          <p:cNvSpPr txBox="1"/>
          <p:nvPr>
            <p:ph hasCustomPrompt="1" idx="6" type="title"/>
          </p:nvPr>
        </p:nvSpPr>
        <p:spPr>
          <a:xfrm>
            <a:off x="4121400" y="3205975"/>
            <a:ext cx="9012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6" name="Google Shape;516;p13"/>
          <p:cNvSpPr txBox="1"/>
          <p:nvPr>
            <p:ph hasCustomPrompt="1" idx="7" type="title"/>
          </p:nvPr>
        </p:nvSpPr>
        <p:spPr>
          <a:xfrm>
            <a:off x="1415375" y="3205975"/>
            <a:ext cx="9012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7" name="Google Shape;517;p13"/>
          <p:cNvSpPr txBox="1"/>
          <p:nvPr>
            <p:ph hasCustomPrompt="1" idx="8" type="title"/>
          </p:nvPr>
        </p:nvSpPr>
        <p:spPr>
          <a:xfrm>
            <a:off x="4121400" y="1300975"/>
            <a:ext cx="9012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8" name="Google Shape;518;p13"/>
          <p:cNvSpPr txBox="1"/>
          <p:nvPr>
            <p:ph idx="9" type="subTitle"/>
          </p:nvPr>
        </p:nvSpPr>
        <p:spPr>
          <a:xfrm>
            <a:off x="6125275" y="4054444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9" name="Google Shape;519;p13"/>
          <p:cNvSpPr txBox="1"/>
          <p:nvPr>
            <p:ph idx="13" type="subTitle"/>
          </p:nvPr>
        </p:nvSpPr>
        <p:spPr>
          <a:xfrm>
            <a:off x="6125275" y="2121481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0" name="Google Shape;520;p13"/>
          <p:cNvSpPr txBox="1"/>
          <p:nvPr>
            <p:ph hasCustomPrompt="1" idx="14" type="title"/>
          </p:nvPr>
        </p:nvSpPr>
        <p:spPr>
          <a:xfrm>
            <a:off x="6827425" y="3205975"/>
            <a:ext cx="9012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1" name="Google Shape;521;p13"/>
          <p:cNvSpPr txBox="1"/>
          <p:nvPr>
            <p:ph hasCustomPrompt="1" idx="15" type="title"/>
          </p:nvPr>
        </p:nvSpPr>
        <p:spPr>
          <a:xfrm>
            <a:off x="6827425" y="1300975"/>
            <a:ext cx="901200" cy="36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2" name="Google Shape;522;p13"/>
          <p:cNvSpPr txBox="1"/>
          <p:nvPr>
            <p:ph idx="16" type="subTitle"/>
          </p:nvPr>
        </p:nvSpPr>
        <p:spPr>
          <a:xfrm>
            <a:off x="713225" y="19265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523" name="Google Shape;523;p13"/>
          <p:cNvSpPr txBox="1"/>
          <p:nvPr>
            <p:ph idx="17" type="subTitle"/>
          </p:nvPr>
        </p:nvSpPr>
        <p:spPr>
          <a:xfrm>
            <a:off x="713225" y="3859482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524" name="Google Shape;524;p13"/>
          <p:cNvSpPr txBox="1"/>
          <p:nvPr>
            <p:ph idx="18" type="subTitle"/>
          </p:nvPr>
        </p:nvSpPr>
        <p:spPr>
          <a:xfrm>
            <a:off x="3419250" y="3859482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525" name="Google Shape;525;p13"/>
          <p:cNvSpPr txBox="1"/>
          <p:nvPr>
            <p:ph idx="19" type="subTitle"/>
          </p:nvPr>
        </p:nvSpPr>
        <p:spPr>
          <a:xfrm>
            <a:off x="3419250" y="19265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526" name="Google Shape;526;p13"/>
          <p:cNvSpPr txBox="1"/>
          <p:nvPr>
            <p:ph idx="20" type="subTitle"/>
          </p:nvPr>
        </p:nvSpPr>
        <p:spPr>
          <a:xfrm>
            <a:off x="6125275" y="3859482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527" name="Google Shape;527;p13"/>
          <p:cNvSpPr txBox="1"/>
          <p:nvPr>
            <p:ph idx="21" type="subTitle"/>
          </p:nvPr>
        </p:nvSpPr>
        <p:spPr>
          <a:xfrm>
            <a:off x="6125275" y="1926523"/>
            <a:ext cx="2305500" cy="3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grpSp>
        <p:nvGrpSpPr>
          <p:cNvPr id="528" name="Google Shape;528;p13"/>
          <p:cNvGrpSpPr/>
          <p:nvPr/>
        </p:nvGrpSpPr>
        <p:grpSpPr>
          <a:xfrm>
            <a:off x="-1069325" y="4250977"/>
            <a:ext cx="11282650" cy="1792300"/>
            <a:chOff x="-1069325" y="4250977"/>
            <a:chExt cx="11282650" cy="1792300"/>
          </a:xfrm>
        </p:grpSpPr>
        <p:sp>
          <p:nvSpPr>
            <p:cNvPr id="529" name="Google Shape;529;p13"/>
            <p:cNvSpPr/>
            <p:nvPr/>
          </p:nvSpPr>
          <p:spPr>
            <a:xfrm>
              <a:off x="-1069325" y="4260727"/>
              <a:ext cx="1782550" cy="1782550"/>
            </a:xfrm>
            <a:custGeom>
              <a:rect b="b" l="l" r="r" t="t"/>
              <a:pathLst>
                <a:path extrusionOk="0" h="71302" w="71302">
                  <a:moveTo>
                    <a:pt x="35651" y="10021"/>
                  </a:moveTo>
                  <a:lnTo>
                    <a:pt x="36298" y="10041"/>
                  </a:lnTo>
                  <a:lnTo>
                    <a:pt x="36926" y="10060"/>
                  </a:lnTo>
                  <a:lnTo>
                    <a:pt x="37573" y="10100"/>
                  </a:lnTo>
                  <a:lnTo>
                    <a:pt x="38200" y="10158"/>
                  </a:lnTo>
                  <a:lnTo>
                    <a:pt x="38828" y="10217"/>
                  </a:lnTo>
                  <a:lnTo>
                    <a:pt x="39455" y="10315"/>
                  </a:lnTo>
                  <a:lnTo>
                    <a:pt x="40063" y="10413"/>
                  </a:lnTo>
                  <a:lnTo>
                    <a:pt x="40691" y="10531"/>
                  </a:lnTo>
                  <a:lnTo>
                    <a:pt x="41299" y="10649"/>
                  </a:lnTo>
                  <a:lnTo>
                    <a:pt x="41906" y="10805"/>
                  </a:lnTo>
                  <a:lnTo>
                    <a:pt x="42514" y="10962"/>
                  </a:lnTo>
                  <a:lnTo>
                    <a:pt x="43122" y="11139"/>
                  </a:lnTo>
                  <a:lnTo>
                    <a:pt x="43711" y="11315"/>
                  </a:lnTo>
                  <a:lnTo>
                    <a:pt x="44299" y="11511"/>
                  </a:lnTo>
                  <a:lnTo>
                    <a:pt x="44887" y="11727"/>
                  </a:lnTo>
                  <a:lnTo>
                    <a:pt x="45456" y="11962"/>
                  </a:lnTo>
                  <a:lnTo>
                    <a:pt x="46044" y="12217"/>
                  </a:lnTo>
                  <a:lnTo>
                    <a:pt x="46593" y="12472"/>
                  </a:lnTo>
                  <a:lnTo>
                    <a:pt x="47162" y="12747"/>
                  </a:lnTo>
                  <a:lnTo>
                    <a:pt x="47711" y="13041"/>
                  </a:lnTo>
                  <a:lnTo>
                    <a:pt x="48260" y="13335"/>
                  </a:lnTo>
                  <a:lnTo>
                    <a:pt x="48809" y="13649"/>
                  </a:lnTo>
                  <a:lnTo>
                    <a:pt x="49339" y="13982"/>
                  </a:lnTo>
                  <a:lnTo>
                    <a:pt x="49868" y="14316"/>
                  </a:lnTo>
                  <a:lnTo>
                    <a:pt x="50378" y="14669"/>
                  </a:lnTo>
                  <a:lnTo>
                    <a:pt x="50888" y="15041"/>
                  </a:lnTo>
                  <a:lnTo>
                    <a:pt x="51398" y="15433"/>
                  </a:lnTo>
                  <a:lnTo>
                    <a:pt x="51888" y="15826"/>
                  </a:lnTo>
                  <a:lnTo>
                    <a:pt x="52378" y="16237"/>
                  </a:lnTo>
                  <a:lnTo>
                    <a:pt x="52849" y="16649"/>
                  </a:lnTo>
                  <a:lnTo>
                    <a:pt x="53319" y="17081"/>
                  </a:lnTo>
                  <a:lnTo>
                    <a:pt x="53770" y="17532"/>
                  </a:lnTo>
                  <a:lnTo>
                    <a:pt x="54221" y="18002"/>
                  </a:lnTo>
                  <a:lnTo>
                    <a:pt x="54653" y="18453"/>
                  </a:lnTo>
                  <a:lnTo>
                    <a:pt x="55084" y="18944"/>
                  </a:lnTo>
                  <a:lnTo>
                    <a:pt x="55476" y="19414"/>
                  </a:lnTo>
                  <a:lnTo>
                    <a:pt x="55888" y="19924"/>
                  </a:lnTo>
                  <a:lnTo>
                    <a:pt x="56261" y="20414"/>
                  </a:lnTo>
                  <a:lnTo>
                    <a:pt x="56633" y="20924"/>
                  </a:lnTo>
                  <a:lnTo>
                    <a:pt x="56986" y="21454"/>
                  </a:lnTo>
                  <a:lnTo>
                    <a:pt x="57320" y="21963"/>
                  </a:lnTo>
                  <a:lnTo>
                    <a:pt x="57653" y="22513"/>
                  </a:lnTo>
                  <a:lnTo>
                    <a:pt x="57967" y="23042"/>
                  </a:lnTo>
                  <a:lnTo>
                    <a:pt x="58281" y="23591"/>
                  </a:lnTo>
                  <a:lnTo>
                    <a:pt x="58555" y="24140"/>
                  </a:lnTo>
                  <a:lnTo>
                    <a:pt x="58830" y="24709"/>
                  </a:lnTo>
                  <a:lnTo>
                    <a:pt x="59104" y="25277"/>
                  </a:lnTo>
                  <a:lnTo>
                    <a:pt x="59339" y="25846"/>
                  </a:lnTo>
                  <a:lnTo>
                    <a:pt x="59575" y="26415"/>
                  </a:lnTo>
                  <a:lnTo>
                    <a:pt x="59790" y="27003"/>
                  </a:lnTo>
                  <a:lnTo>
                    <a:pt x="59987" y="27591"/>
                  </a:lnTo>
                  <a:lnTo>
                    <a:pt x="60183" y="28199"/>
                  </a:lnTo>
                  <a:lnTo>
                    <a:pt x="60359" y="28788"/>
                  </a:lnTo>
                  <a:lnTo>
                    <a:pt x="60516" y="29396"/>
                  </a:lnTo>
                  <a:lnTo>
                    <a:pt x="60653" y="30003"/>
                  </a:lnTo>
                  <a:lnTo>
                    <a:pt x="60791" y="30611"/>
                  </a:lnTo>
                  <a:lnTo>
                    <a:pt x="60908" y="31239"/>
                  </a:lnTo>
                  <a:lnTo>
                    <a:pt x="61006" y="31866"/>
                  </a:lnTo>
                  <a:lnTo>
                    <a:pt x="61085" y="32474"/>
                  </a:lnTo>
                  <a:lnTo>
                    <a:pt x="61163" y="33121"/>
                  </a:lnTo>
                  <a:lnTo>
                    <a:pt x="61202" y="33749"/>
                  </a:lnTo>
                  <a:lnTo>
                    <a:pt x="61242" y="34376"/>
                  </a:lnTo>
                  <a:lnTo>
                    <a:pt x="61261" y="35024"/>
                  </a:lnTo>
                  <a:lnTo>
                    <a:pt x="61281" y="35651"/>
                  </a:lnTo>
                  <a:lnTo>
                    <a:pt x="61261" y="36298"/>
                  </a:lnTo>
                  <a:lnTo>
                    <a:pt x="61242" y="36926"/>
                  </a:lnTo>
                  <a:lnTo>
                    <a:pt x="61202" y="37573"/>
                  </a:lnTo>
                  <a:lnTo>
                    <a:pt x="61163" y="38200"/>
                  </a:lnTo>
                  <a:lnTo>
                    <a:pt x="61085" y="38828"/>
                  </a:lnTo>
                  <a:lnTo>
                    <a:pt x="61006" y="39455"/>
                  </a:lnTo>
                  <a:lnTo>
                    <a:pt x="60908" y="40083"/>
                  </a:lnTo>
                  <a:lnTo>
                    <a:pt x="60791" y="40691"/>
                  </a:lnTo>
                  <a:lnTo>
                    <a:pt x="60653" y="41318"/>
                  </a:lnTo>
                  <a:lnTo>
                    <a:pt x="60516" y="41926"/>
                  </a:lnTo>
                  <a:lnTo>
                    <a:pt x="60359" y="42514"/>
                  </a:lnTo>
                  <a:lnTo>
                    <a:pt x="60183" y="43122"/>
                  </a:lnTo>
                  <a:lnTo>
                    <a:pt x="59987" y="43711"/>
                  </a:lnTo>
                  <a:lnTo>
                    <a:pt x="59790" y="44299"/>
                  </a:lnTo>
                  <a:lnTo>
                    <a:pt x="59575" y="44887"/>
                  </a:lnTo>
                  <a:lnTo>
                    <a:pt x="59339" y="45476"/>
                  </a:lnTo>
                  <a:lnTo>
                    <a:pt x="59104" y="46044"/>
                  </a:lnTo>
                  <a:lnTo>
                    <a:pt x="58830" y="46613"/>
                  </a:lnTo>
                  <a:lnTo>
                    <a:pt x="58555" y="47162"/>
                  </a:lnTo>
                  <a:lnTo>
                    <a:pt x="58281" y="47731"/>
                  </a:lnTo>
                  <a:lnTo>
                    <a:pt x="57967" y="48260"/>
                  </a:lnTo>
                  <a:lnTo>
                    <a:pt x="57653" y="48809"/>
                  </a:lnTo>
                  <a:lnTo>
                    <a:pt x="57320" y="49339"/>
                  </a:lnTo>
                  <a:lnTo>
                    <a:pt x="56986" y="49868"/>
                  </a:lnTo>
                  <a:lnTo>
                    <a:pt x="56633" y="50378"/>
                  </a:lnTo>
                  <a:lnTo>
                    <a:pt x="56261" y="50888"/>
                  </a:lnTo>
                  <a:lnTo>
                    <a:pt x="55888" y="51398"/>
                  </a:lnTo>
                  <a:lnTo>
                    <a:pt x="55476" y="51888"/>
                  </a:lnTo>
                  <a:lnTo>
                    <a:pt x="55084" y="52378"/>
                  </a:lnTo>
                  <a:lnTo>
                    <a:pt x="54653" y="52849"/>
                  </a:lnTo>
                  <a:lnTo>
                    <a:pt x="54221" y="53319"/>
                  </a:lnTo>
                  <a:lnTo>
                    <a:pt x="53770" y="53770"/>
                  </a:lnTo>
                  <a:lnTo>
                    <a:pt x="53319" y="54222"/>
                  </a:lnTo>
                  <a:lnTo>
                    <a:pt x="52849" y="54653"/>
                  </a:lnTo>
                  <a:lnTo>
                    <a:pt x="52378" y="55084"/>
                  </a:lnTo>
                  <a:lnTo>
                    <a:pt x="51888" y="55496"/>
                  </a:lnTo>
                  <a:lnTo>
                    <a:pt x="51398" y="55888"/>
                  </a:lnTo>
                  <a:lnTo>
                    <a:pt x="50888" y="56261"/>
                  </a:lnTo>
                  <a:lnTo>
                    <a:pt x="50378" y="56634"/>
                  </a:lnTo>
                  <a:lnTo>
                    <a:pt x="49868" y="56986"/>
                  </a:lnTo>
                  <a:lnTo>
                    <a:pt x="49339" y="57339"/>
                  </a:lnTo>
                  <a:lnTo>
                    <a:pt x="48809" y="57673"/>
                  </a:lnTo>
                  <a:lnTo>
                    <a:pt x="48260" y="57987"/>
                  </a:lnTo>
                  <a:lnTo>
                    <a:pt x="47711" y="58281"/>
                  </a:lnTo>
                  <a:lnTo>
                    <a:pt x="47162" y="58575"/>
                  </a:lnTo>
                  <a:lnTo>
                    <a:pt x="46593" y="58849"/>
                  </a:lnTo>
                  <a:lnTo>
                    <a:pt x="46044" y="59104"/>
                  </a:lnTo>
                  <a:lnTo>
                    <a:pt x="45456" y="59340"/>
                  </a:lnTo>
                  <a:lnTo>
                    <a:pt x="44887" y="59575"/>
                  </a:lnTo>
                  <a:lnTo>
                    <a:pt x="44299" y="59791"/>
                  </a:lnTo>
                  <a:lnTo>
                    <a:pt x="43711" y="60006"/>
                  </a:lnTo>
                  <a:lnTo>
                    <a:pt x="43122" y="60183"/>
                  </a:lnTo>
                  <a:lnTo>
                    <a:pt x="42514" y="60359"/>
                  </a:lnTo>
                  <a:lnTo>
                    <a:pt x="41906" y="60516"/>
                  </a:lnTo>
                  <a:lnTo>
                    <a:pt x="41299" y="60654"/>
                  </a:lnTo>
                  <a:lnTo>
                    <a:pt x="40691" y="60791"/>
                  </a:lnTo>
                  <a:lnTo>
                    <a:pt x="40063" y="60908"/>
                  </a:lnTo>
                  <a:lnTo>
                    <a:pt x="39455" y="61006"/>
                  </a:lnTo>
                  <a:lnTo>
                    <a:pt x="38828" y="61085"/>
                  </a:lnTo>
                  <a:lnTo>
                    <a:pt x="38200" y="61163"/>
                  </a:lnTo>
                  <a:lnTo>
                    <a:pt x="37573" y="61222"/>
                  </a:lnTo>
                  <a:lnTo>
                    <a:pt x="36926" y="61261"/>
                  </a:lnTo>
                  <a:lnTo>
                    <a:pt x="36298" y="61281"/>
                  </a:lnTo>
                  <a:lnTo>
                    <a:pt x="35004" y="61281"/>
                  </a:lnTo>
                  <a:lnTo>
                    <a:pt x="34376" y="61261"/>
                  </a:lnTo>
                  <a:lnTo>
                    <a:pt x="33729" y="61222"/>
                  </a:lnTo>
                  <a:lnTo>
                    <a:pt x="33102" y="61163"/>
                  </a:lnTo>
                  <a:lnTo>
                    <a:pt x="32474" y="61085"/>
                  </a:lnTo>
                  <a:lnTo>
                    <a:pt x="31847" y="61006"/>
                  </a:lnTo>
                  <a:lnTo>
                    <a:pt x="31239" y="60908"/>
                  </a:lnTo>
                  <a:lnTo>
                    <a:pt x="30611" y="60791"/>
                  </a:lnTo>
                  <a:lnTo>
                    <a:pt x="30003" y="60654"/>
                  </a:lnTo>
                  <a:lnTo>
                    <a:pt x="29395" y="60516"/>
                  </a:lnTo>
                  <a:lnTo>
                    <a:pt x="28788" y="60359"/>
                  </a:lnTo>
                  <a:lnTo>
                    <a:pt x="28180" y="60183"/>
                  </a:lnTo>
                  <a:lnTo>
                    <a:pt x="27591" y="60006"/>
                  </a:lnTo>
                  <a:lnTo>
                    <a:pt x="27003" y="59791"/>
                  </a:lnTo>
                  <a:lnTo>
                    <a:pt x="26415" y="59575"/>
                  </a:lnTo>
                  <a:lnTo>
                    <a:pt x="25846" y="59340"/>
                  </a:lnTo>
                  <a:lnTo>
                    <a:pt x="25258" y="59104"/>
                  </a:lnTo>
                  <a:lnTo>
                    <a:pt x="24709" y="58849"/>
                  </a:lnTo>
                  <a:lnTo>
                    <a:pt x="24140" y="58575"/>
                  </a:lnTo>
                  <a:lnTo>
                    <a:pt x="23591" y="58281"/>
                  </a:lnTo>
                  <a:lnTo>
                    <a:pt x="23042" y="57987"/>
                  </a:lnTo>
                  <a:lnTo>
                    <a:pt x="22493" y="57673"/>
                  </a:lnTo>
                  <a:lnTo>
                    <a:pt x="21963" y="57339"/>
                  </a:lnTo>
                  <a:lnTo>
                    <a:pt x="21434" y="56986"/>
                  </a:lnTo>
                  <a:lnTo>
                    <a:pt x="20924" y="56634"/>
                  </a:lnTo>
                  <a:lnTo>
                    <a:pt x="20414" y="56261"/>
                  </a:lnTo>
                  <a:lnTo>
                    <a:pt x="19904" y="55888"/>
                  </a:lnTo>
                  <a:lnTo>
                    <a:pt x="19414" y="55496"/>
                  </a:lnTo>
                  <a:lnTo>
                    <a:pt x="18924" y="55084"/>
                  </a:lnTo>
                  <a:lnTo>
                    <a:pt x="18453" y="54653"/>
                  </a:lnTo>
                  <a:lnTo>
                    <a:pt x="17983" y="54222"/>
                  </a:lnTo>
                  <a:lnTo>
                    <a:pt x="17532" y="53770"/>
                  </a:lnTo>
                  <a:lnTo>
                    <a:pt x="17080" y="53319"/>
                  </a:lnTo>
                  <a:lnTo>
                    <a:pt x="16649" y="52849"/>
                  </a:lnTo>
                  <a:lnTo>
                    <a:pt x="16218" y="52378"/>
                  </a:lnTo>
                  <a:lnTo>
                    <a:pt x="15825" y="51888"/>
                  </a:lnTo>
                  <a:lnTo>
                    <a:pt x="15414" y="51398"/>
                  </a:lnTo>
                  <a:lnTo>
                    <a:pt x="15041" y="50888"/>
                  </a:lnTo>
                  <a:lnTo>
                    <a:pt x="14669" y="50378"/>
                  </a:lnTo>
                  <a:lnTo>
                    <a:pt x="14316" y="49868"/>
                  </a:lnTo>
                  <a:lnTo>
                    <a:pt x="13982" y="49339"/>
                  </a:lnTo>
                  <a:lnTo>
                    <a:pt x="13649" y="48809"/>
                  </a:lnTo>
                  <a:lnTo>
                    <a:pt x="13335" y="48260"/>
                  </a:lnTo>
                  <a:lnTo>
                    <a:pt x="13021" y="47731"/>
                  </a:lnTo>
                  <a:lnTo>
                    <a:pt x="12747" y="47162"/>
                  </a:lnTo>
                  <a:lnTo>
                    <a:pt x="12472" y="46613"/>
                  </a:lnTo>
                  <a:lnTo>
                    <a:pt x="12217" y="46044"/>
                  </a:lnTo>
                  <a:lnTo>
                    <a:pt x="11962" y="45476"/>
                  </a:lnTo>
                  <a:lnTo>
                    <a:pt x="11727" y="44887"/>
                  </a:lnTo>
                  <a:lnTo>
                    <a:pt x="11511" y="44299"/>
                  </a:lnTo>
                  <a:lnTo>
                    <a:pt x="11315" y="43711"/>
                  </a:lnTo>
                  <a:lnTo>
                    <a:pt x="11119" y="43122"/>
                  </a:lnTo>
                  <a:lnTo>
                    <a:pt x="10943" y="42514"/>
                  </a:lnTo>
                  <a:lnTo>
                    <a:pt x="10786" y="41926"/>
                  </a:lnTo>
                  <a:lnTo>
                    <a:pt x="10649" y="41318"/>
                  </a:lnTo>
                  <a:lnTo>
                    <a:pt x="10511" y="40691"/>
                  </a:lnTo>
                  <a:lnTo>
                    <a:pt x="10394" y="40083"/>
                  </a:lnTo>
                  <a:lnTo>
                    <a:pt x="10296" y="39455"/>
                  </a:lnTo>
                  <a:lnTo>
                    <a:pt x="10217" y="38828"/>
                  </a:lnTo>
                  <a:lnTo>
                    <a:pt x="10158" y="38200"/>
                  </a:lnTo>
                  <a:lnTo>
                    <a:pt x="10099" y="37573"/>
                  </a:lnTo>
                  <a:lnTo>
                    <a:pt x="10060" y="36926"/>
                  </a:lnTo>
                  <a:lnTo>
                    <a:pt x="10041" y="36298"/>
                  </a:lnTo>
                  <a:lnTo>
                    <a:pt x="10021" y="35651"/>
                  </a:lnTo>
                  <a:lnTo>
                    <a:pt x="10041" y="35024"/>
                  </a:lnTo>
                  <a:lnTo>
                    <a:pt x="10060" y="34376"/>
                  </a:lnTo>
                  <a:lnTo>
                    <a:pt x="10099" y="33749"/>
                  </a:lnTo>
                  <a:lnTo>
                    <a:pt x="10158" y="33121"/>
                  </a:lnTo>
                  <a:lnTo>
                    <a:pt x="10217" y="32474"/>
                  </a:lnTo>
                  <a:lnTo>
                    <a:pt x="10296" y="31866"/>
                  </a:lnTo>
                  <a:lnTo>
                    <a:pt x="10394" y="31239"/>
                  </a:lnTo>
                  <a:lnTo>
                    <a:pt x="10511" y="30611"/>
                  </a:lnTo>
                  <a:lnTo>
                    <a:pt x="10649" y="30003"/>
                  </a:lnTo>
                  <a:lnTo>
                    <a:pt x="10786" y="29396"/>
                  </a:lnTo>
                  <a:lnTo>
                    <a:pt x="10943" y="28788"/>
                  </a:lnTo>
                  <a:lnTo>
                    <a:pt x="11119" y="28199"/>
                  </a:lnTo>
                  <a:lnTo>
                    <a:pt x="11315" y="27591"/>
                  </a:lnTo>
                  <a:lnTo>
                    <a:pt x="11511" y="27003"/>
                  </a:lnTo>
                  <a:lnTo>
                    <a:pt x="11727" y="26415"/>
                  </a:lnTo>
                  <a:lnTo>
                    <a:pt x="11962" y="25846"/>
                  </a:lnTo>
                  <a:lnTo>
                    <a:pt x="12217" y="25277"/>
                  </a:lnTo>
                  <a:lnTo>
                    <a:pt x="12472" y="24709"/>
                  </a:lnTo>
                  <a:lnTo>
                    <a:pt x="12747" y="24140"/>
                  </a:lnTo>
                  <a:lnTo>
                    <a:pt x="13021" y="23591"/>
                  </a:lnTo>
                  <a:lnTo>
                    <a:pt x="13335" y="23042"/>
                  </a:lnTo>
                  <a:lnTo>
                    <a:pt x="13649" y="22513"/>
                  </a:lnTo>
                  <a:lnTo>
                    <a:pt x="13982" y="21963"/>
                  </a:lnTo>
                  <a:lnTo>
                    <a:pt x="14316" y="21454"/>
                  </a:lnTo>
                  <a:lnTo>
                    <a:pt x="14669" y="20924"/>
                  </a:lnTo>
                  <a:lnTo>
                    <a:pt x="15041" y="20414"/>
                  </a:lnTo>
                  <a:lnTo>
                    <a:pt x="15414" y="19924"/>
                  </a:lnTo>
                  <a:lnTo>
                    <a:pt x="15825" y="19414"/>
                  </a:lnTo>
                  <a:lnTo>
                    <a:pt x="16218" y="18944"/>
                  </a:lnTo>
                  <a:lnTo>
                    <a:pt x="16649" y="18453"/>
                  </a:lnTo>
                  <a:lnTo>
                    <a:pt x="17080" y="18002"/>
                  </a:lnTo>
                  <a:lnTo>
                    <a:pt x="17532" y="17532"/>
                  </a:lnTo>
                  <a:lnTo>
                    <a:pt x="17983" y="17081"/>
                  </a:lnTo>
                  <a:lnTo>
                    <a:pt x="18453" y="16649"/>
                  </a:lnTo>
                  <a:lnTo>
                    <a:pt x="18924" y="16237"/>
                  </a:lnTo>
                  <a:lnTo>
                    <a:pt x="19414" y="15826"/>
                  </a:lnTo>
                  <a:lnTo>
                    <a:pt x="19904" y="15433"/>
                  </a:lnTo>
                  <a:lnTo>
                    <a:pt x="20414" y="15041"/>
                  </a:lnTo>
                  <a:lnTo>
                    <a:pt x="20924" y="14669"/>
                  </a:lnTo>
                  <a:lnTo>
                    <a:pt x="21434" y="14316"/>
                  </a:lnTo>
                  <a:lnTo>
                    <a:pt x="21963" y="13982"/>
                  </a:lnTo>
                  <a:lnTo>
                    <a:pt x="22493" y="13649"/>
                  </a:lnTo>
                  <a:lnTo>
                    <a:pt x="23042" y="13335"/>
                  </a:lnTo>
                  <a:lnTo>
                    <a:pt x="23591" y="13041"/>
                  </a:lnTo>
                  <a:lnTo>
                    <a:pt x="24140" y="12747"/>
                  </a:lnTo>
                  <a:lnTo>
                    <a:pt x="24709" y="12472"/>
                  </a:lnTo>
                  <a:lnTo>
                    <a:pt x="25258" y="12217"/>
                  </a:lnTo>
                  <a:lnTo>
                    <a:pt x="25846" y="11962"/>
                  </a:lnTo>
                  <a:lnTo>
                    <a:pt x="26415" y="11727"/>
                  </a:lnTo>
                  <a:lnTo>
                    <a:pt x="27003" y="11511"/>
                  </a:lnTo>
                  <a:lnTo>
                    <a:pt x="27591" y="11315"/>
                  </a:lnTo>
                  <a:lnTo>
                    <a:pt x="28180" y="11139"/>
                  </a:lnTo>
                  <a:lnTo>
                    <a:pt x="28788" y="10962"/>
                  </a:lnTo>
                  <a:lnTo>
                    <a:pt x="29395" y="10805"/>
                  </a:lnTo>
                  <a:lnTo>
                    <a:pt x="30003" y="10649"/>
                  </a:lnTo>
                  <a:lnTo>
                    <a:pt x="30611" y="10531"/>
                  </a:lnTo>
                  <a:lnTo>
                    <a:pt x="31239" y="10413"/>
                  </a:lnTo>
                  <a:lnTo>
                    <a:pt x="31847" y="10315"/>
                  </a:lnTo>
                  <a:lnTo>
                    <a:pt x="32474" y="10217"/>
                  </a:lnTo>
                  <a:lnTo>
                    <a:pt x="33102" y="10158"/>
                  </a:lnTo>
                  <a:lnTo>
                    <a:pt x="33729" y="10100"/>
                  </a:lnTo>
                  <a:lnTo>
                    <a:pt x="34376" y="10060"/>
                  </a:lnTo>
                  <a:lnTo>
                    <a:pt x="35004" y="10041"/>
                  </a:lnTo>
                  <a:lnTo>
                    <a:pt x="35651" y="10021"/>
                  </a:lnTo>
                  <a:close/>
                  <a:moveTo>
                    <a:pt x="35651" y="0"/>
                  </a:moveTo>
                  <a:lnTo>
                    <a:pt x="34749" y="20"/>
                  </a:lnTo>
                  <a:lnTo>
                    <a:pt x="33847" y="59"/>
                  </a:lnTo>
                  <a:lnTo>
                    <a:pt x="32964" y="99"/>
                  </a:lnTo>
                  <a:lnTo>
                    <a:pt x="32062" y="177"/>
                  </a:lnTo>
                  <a:lnTo>
                    <a:pt x="31180" y="275"/>
                  </a:lnTo>
                  <a:lnTo>
                    <a:pt x="30297" y="412"/>
                  </a:lnTo>
                  <a:lnTo>
                    <a:pt x="29435" y="550"/>
                  </a:lnTo>
                  <a:lnTo>
                    <a:pt x="28552" y="706"/>
                  </a:lnTo>
                  <a:lnTo>
                    <a:pt x="27689" y="903"/>
                  </a:lnTo>
                  <a:lnTo>
                    <a:pt x="26827" y="1099"/>
                  </a:lnTo>
                  <a:lnTo>
                    <a:pt x="25964" y="1334"/>
                  </a:lnTo>
                  <a:lnTo>
                    <a:pt x="25120" y="1589"/>
                  </a:lnTo>
                  <a:lnTo>
                    <a:pt x="24277" y="1863"/>
                  </a:lnTo>
                  <a:lnTo>
                    <a:pt x="23434" y="2158"/>
                  </a:lnTo>
                  <a:lnTo>
                    <a:pt x="22610" y="2471"/>
                  </a:lnTo>
                  <a:lnTo>
                    <a:pt x="21767" y="2805"/>
                  </a:lnTo>
                  <a:lnTo>
                    <a:pt x="20983" y="3158"/>
                  </a:lnTo>
                  <a:lnTo>
                    <a:pt x="20198" y="3511"/>
                  </a:lnTo>
                  <a:lnTo>
                    <a:pt x="19434" y="3903"/>
                  </a:lnTo>
                  <a:lnTo>
                    <a:pt x="18669" y="4295"/>
                  </a:lnTo>
                  <a:lnTo>
                    <a:pt x="17924" y="4726"/>
                  </a:lnTo>
                  <a:lnTo>
                    <a:pt x="17179" y="5158"/>
                  </a:lnTo>
                  <a:lnTo>
                    <a:pt x="16453" y="5609"/>
                  </a:lnTo>
                  <a:lnTo>
                    <a:pt x="15747" y="6080"/>
                  </a:lnTo>
                  <a:lnTo>
                    <a:pt x="15041" y="6570"/>
                  </a:lnTo>
                  <a:lnTo>
                    <a:pt x="14355" y="7060"/>
                  </a:lnTo>
                  <a:lnTo>
                    <a:pt x="13668" y="7589"/>
                  </a:lnTo>
                  <a:lnTo>
                    <a:pt x="13002" y="8119"/>
                  </a:lnTo>
                  <a:lnTo>
                    <a:pt x="12335" y="8688"/>
                  </a:lnTo>
                  <a:lnTo>
                    <a:pt x="11688" y="9256"/>
                  </a:lnTo>
                  <a:lnTo>
                    <a:pt x="11060" y="9845"/>
                  </a:lnTo>
                  <a:lnTo>
                    <a:pt x="10433" y="10452"/>
                  </a:lnTo>
                  <a:lnTo>
                    <a:pt x="9845" y="11060"/>
                  </a:lnTo>
                  <a:lnTo>
                    <a:pt x="9256" y="11708"/>
                  </a:lnTo>
                  <a:lnTo>
                    <a:pt x="8668" y="12355"/>
                  </a:lnTo>
                  <a:lnTo>
                    <a:pt x="8119" y="13002"/>
                  </a:lnTo>
                  <a:lnTo>
                    <a:pt x="7589" y="13668"/>
                  </a:lnTo>
                  <a:lnTo>
                    <a:pt x="7060" y="14355"/>
                  </a:lnTo>
                  <a:lnTo>
                    <a:pt x="6550" y="15041"/>
                  </a:lnTo>
                  <a:lnTo>
                    <a:pt x="6079" y="15747"/>
                  </a:lnTo>
                  <a:lnTo>
                    <a:pt x="5609" y="16473"/>
                  </a:lnTo>
                  <a:lnTo>
                    <a:pt x="5138" y="17198"/>
                  </a:lnTo>
                  <a:lnTo>
                    <a:pt x="4707" y="17924"/>
                  </a:lnTo>
                  <a:lnTo>
                    <a:pt x="4295" y="18669"/>
                  </a:lnTo>
                  <a:lnTo>
                    <a:pt x="3903" y="19434"/>
                  </a:lnTo>
                  <a:lnTo>
                    <a:pt x="3511" y="20199"/>
                  </a:lnTo>
                  <a:lnTo>
                    <a:pt x="3158" y="20983"/>
                  </a:lnTo>
                  <a:lnTo>
                    <a:pt x="2805" y="21787"/>
                  </a:lnTo>
                  <a:lnTo>
                    <a:pt x="2471" y="22611"/>
                  </a:lnTo>
                  <a:lnTo>
                    <a:pt x="2157" y="23434"/>
                  </a:lnTo>
                  <a:lnTo>
                    <a:pt x="1863" y="24277"/>
                  </a:lnTo>
                  <a:lnTo>
                    <a:pt x="1589" y="25121"/>
                  </a:lnTo>
                  <a:lnTo>
                    <a:pt x="1334" y="25983"/>
                  </a:lnTo>
                  <a:lnTo>
                    <a:pt x="1099" y="26827"/>
                  </a:lnTo>
                  <a:lnTo>
                    <a:pt x="883" y="27689"/>
                  </a:lnTo>
                  <a:lnTo>
                    <a:pt x="706" y="28572"/>
                  </a:lnTo>
                  <a:lnTo>
                    <a:pt x="549" y="29435"/>
                  </a:lnTo>
                  <a:lnTo>
                    <a:pt x="393" y="30317"/>
                  </a:lnTo>
                  <a:lnTo>
                    <a:pt x="275" y="31200"/>
                  </a:lnTo>
                  <a:lnTo>
                    <a:pt x="177" y="32082"/>
                  </a:lnTo>
                  <a:lnTo>
                    <a:pt x="98" y="32965"/>
                  </a:lnTo>
                  <a:lnTo>
                    <a:pt x="40" y="33867"/>
                  </a:lnTo>
                  <a:lnTo>
                    <a:pt x="20" y="34749"/>
                  </a:lnTo>
                  <a:lnTo>
                    <a:pt x="0" y="35651"/>
                  </a:lnTo>
                  <a:lnTo>
                    <a:pt x="20" y="36553"/>
                  </a:lnTo>
                  <a:lnTo>
                    <a:pt x="40" y="37455"/>
                  </a:lnTo>
                  <a:lnTo>
                    <a:pt x="98" y="38338"/>
                  </a:lnTo>
                  <a:lnTo>
                    <a:pt x="177" y="39240"/>
                  </a:lnTo>
                  <a:lnTo>
                    <a:pt x="275" y="40122"/>
                  </a:lnTo>
                  <a:lnTo>
                    <a:pt x="393" y="41005"/>
                  </a:lnTo>
                  <a:lnTo>
                    <a:pt x="549" y="41887"/>
                  </a:lnTo>
                  <a:lnTo>
                    <a:pt x="706" y="42750"/>
                  </a:lnTo>
                  <a:lnTo>
                    <a:pt x="883" y="43613"/>
                  </a:lnTo>
                  <a:lnTo>
                    <a:pt x="1099" y="44475"/>
                  </a:lnTo>
                  <a:lnTo>
                    <a:pt x="1334" y="45338"/>
                  </a:lnTo>
                  <a:lnTo>
                    <a:pt x="1589" y="46181"/>
                  </a:lnTo>
                  <a:lnTo>
                    <a:pt x="1863" y="47025"/>
                  </a:lnTo>
                  <a:lnTo>
                    <a:pt x="2157" y="47868"/>
                  </a:lnTo>
                  <a:lnTo>
                    <a:pt x="2471" y="48711"/>
                  </a:lnTo>
                  <a:lnTo>
                    <a:pt x="2805" y="49535"/>
                  </a:lnTo>
                  <a:lnTo>
                    <a:pt x="3158" y="50319"/>
                  </a:lnTo>
                  <a:lnTo>
                    <a:pt x="3511" y="51104"/>
                  </a:lnTo>
                  <a:lnTo>
                    <a:pt x="3903" y="51868"/>
                  </a:lnTo>
                  <a:lnTo>
                    <a:pt x="4295" y="52633"/>
                  </a:lnTo>
                  <a:lnTo>
                    <a:pt x="4707" y="53378"/>
                  </a:lnTo>
                  <a:lnTo>
                    <a:pt x="5138" y="54123"/>
                  </a:lnTo>
                  <a:lnTo>
                    <a:pt x="5609" y="54849"/>
                  </a:lnTo>
                  <a:lnTo>
                    <a:pt x="6079" y="55575"/>
                  </a:lnTo>
                  <a:lnTo>
                    <a:pt x="6550" y="56261"/>
                  </a:lnTo>
                  <a:lnTo>
                    <a:pt x="7060" y="56967"/>
                  </a:lnTo>
                  <a:lnTo>
                    <a:pt x="7589" y="57634"/>
                  </a:lnTo>
                  <a:lnTo>
                    <a:pt x="8119" y="58320"/>
                  </a:lnTo>
                  <a:lnTo>
                    <a:pt x="8668" y="58967"/>
                  </a:lnTo>
                  <a:lnTo>
                    <a:pt x="9256" y="59614"/>
                  </a:lnTo>
                  <a:lnTo>
                    <a:pt x="9845" y="60242"/>
                  </a:lnTo>
                  <a:lnTo>
                    <a:pt x="10433" y="60869"/>
                  </a:lnTo>
                  <a:lnTo>
                    <a:pt x="11060" y="61477"/>
                  </a:lnTo>
                  <a:lnTo>
                    <a:pt x="11688" y="62065"/>
                  </a:lnTo>
                  <a:lnTo>
                    <a:pt x="12335" y="62634"/>
                  </a:lnTo>
                  <a:lnTo>
                    <a:pt x="13002" y="63183"/>
                  </a:lnTo>
                  <a:lnTo>
                    <a:pt x="13668" y="63732"/>
                  </a:lnTo>
                  <a:lnTo>
                    <a:pt x="14355" y="64242"/>
                  </a:lnTo>
                  <a:lnTo>
                    <a:pt x="15041" y="64752"/>
                  </a:lnTo>
                  <a:lnTo>
                    <a:pt x="15747" y="65242"/>
                  </a:lnTo>
                  <a:lnTo>
                    <a:pt x="16453" y="65713"/>
                  </a:lnTo>
                  <a:lnTo>
                    <a:pt x="17179" y="66164"/>
                  </a:lnTo>
                  <a:lnTo>
                    <a:pt x="17924" y="66595"/>
                  </a:lnTo>
                  <a:lnTo>
                    <a:pt x="18669" y="67007"/>
                  </a:lnTo>
                  <a:lnTo>
                    <a:pt x="19434" y="67419"/>
                  </a:lnTo>
                  <a:lnTo>
                    <a:pt x="20198" y="67791"/>
                  </a:lnTo>
                  <a:lnTo>
                    <a:pt x="20983" y="68164"/>
                  </a:lnTo>
                  <a:lnTo>
                    <a:pt x="21767" y="68497"/>
                  </a:lnTo>
                  <a:lnTo>
                    <a:pt x="22610" y="68850"/>
                  </a:lnTo>
                  <a:lnTo>
                    <a:pt x="23434" y="69164"/>
                  </a:lnTo>
                  <a:lnTo>
                    <a:pt x="24277" y="69458"/>
                  </a:lnTo>
                  <a:lnTo>
                    <a:pt x="25120" y="69733"/>
                  </a:lnTo>
                  <a:lnTo>
                    <a:pt x="25964" y="69988"/>
                  </a:lnTo>
                  <a:lnTo>
                    <a:pt x="26827" y="70203"/>
                  </a:lnTo>
                  <a:lnTo>
                    <a:pt x="27689" y="70419"/>
                  </a:lnTo>
                  <a:lnTo>
                    <a:pt x="28552" y="70596"/>
                  </a:lnTo>
                  <a:lnTo>
                    <a:pt x="29435" y="70772"/>
                  </a:lnTo>
                  <a:lnTo>
                    <a:pt x="30297" y="70909"/>
                  </a:lnTo>
                  <a:lnTo>
                    <a:pt x="31180" y="71027"/>
                  </a:lnTo>
                  <a:lnTo>
                    <a:pt x="32062" y="71125"/>
                  </a:lnTo>
                  <a:lnTo>
                    <a:pt x="32964" y="71204"/>
                  </a:lnTo>
                  <a:lnTo>
                    <a:pt x="33847" y="71262"/>
                  </a:lnTo>
                  <a:lnTo>
                    <a:pt x="34749" y="71302"/>
                  </a:lnTo>
                  <a:lnTo>
                    <a:pt x="36553" y="71302"/>
                  </a:lnTo>
                  <a:lnTo>
                    <a:pt x="37455" y="71262"/>
                  </a:lnTo>
                  <a:lnTo>
                    <a:pt x="38337" y="71204"/>
                  </a:lnTo>
                  <a:lnTo>
                    <a:pt x="39239" y="71125"/>
                  </a:lnTo>
                  <a:lnTo>
                    <a:pt x="40122" y="71027"/>
                  </a:lnTo>
                  <a:lnTo>
                    <a:pt x="41004" y="70909"/>
                  </a:lnTo>
                  <a:lnTo>
                    <a:pt x="41867" y="70772"/>
                  </a:lnTo>
                  <a:lnTo>
                    <a:pt x="42750" y="70596"/>
                  </a:lnTo>
                  <a:lnTo>
                    <a:pt x="43612" y="70419"/>
                  </a:lnTo>
                  <a:lnTo>
                    <a:pt x="44475" y="70203"/>
                  </a:lnTo>
                  <a:lnTo>
                    <a:pt x="45338" y="69988"/>
                  </a:lnTo>
                  <a:lnTo>
                    <a:pt x="46181" y="69733"/>
                  </a:lnTo>
                  <a:lnTo>
                    <a:pt x="47025" y="69458"/>
                  </a:lnTo>
                  <a:lnTo>
                    <a:pt x="47868" y="69164"/>
                  </a:lnTo>
                  <a:lnTo>
                    <a:pt x="48711" y="68850"/>
                  </a:lnTo>
                  <a:lnTo>
                    <a:pt x="49535" y="68497"/>
                  </a:lnTo>
                  <a:lnTo>
                    <a:pt x="50319" y="68164"/>
                  </a:lnTo>
                  <a:lnTo>
                    <a:pt x="51103" y="67791"/>
                  </a:lnTo>
                  <a:lnTo>
                    <a:pt x="51868" y="67419"/>
                  </a:lnTo>
                  <a:lnTo>
                    <a:pt x="52633" y="67007"/>
                  </a:lnTo>
                  <a:lnTo>
                    <a:pt x="53378" y="66595"/>
                  </a:lnTo>
                  <a:lnTo>
                    <a:pt x="54123" y="66164"/>
                  </a:lnTo>
                  <a:lnTo>
                    <a:pt x="54849" y="65713"/>
                  </a:lnTo>
                  <a:lnTo>
                    <a:pt x="55555" y="65242"/>
                  </a:lnTo>
                  <a:lnTo>
                    <a:pt x="56261" y="64752"/>
                  </a:lnTo>
                  <a:lnTo>
                    <a:pt x="56947" y="64242"/>
                  </a:lnTo>
                  <a:lnTo>
                    <a:pt x="57633" y="63732"/>
                  </a:lnTo>
                  <a:lnTo>
                    <a:pt x="58300" y="63183"/>
                  </a:lnTo>
                  <a:lnTo>
                    <a:pt x="58967" y="62634"/>
                  </a:lnTo>
                  <a:lnTo>
                    <a:pt x="59614" y="62065"/>
                  </a:lnTo>
                  <a:lnTo>
                    <a:pt x="60242" y="61477"/>
                  </a:lnTo>
                  <a:lnTo>
                    <a:pt x="60869" y="60869"/>
                  </a:lnTo>
                  <a:lnTo>
                    <a:pt x="61457" y="60242"/>
                  </a:lnTo>
                  <a:lnTo>
                    <a:pt x="62046" y="59614"/>
                  </a:lnTo>
                  <a:lnTo>
                    <a:pt x="62634" y="58967"/>
                  </a:lnTo>
                  <a:lnTo>
                    <a:pt x="63183" y="58320"/>
                  </a:lnTo>
                  <a:lnTo>
                    <a:pt x="63712" y="57634"/>
                  </a:lnTo>
                  <a:lnTo>
                    <a:pt x="64242" y="56967"/>
                  </a:lnTo>
                  <a:lnTo>
                    <a:pt x="64752" y="56261"/>
                  </a:lnTo>
                  <a:lnTo>
                    <a:pt x="65242" y="55575"/>
                  </a:lnTo>
                  <a:lnTo>
                    <a:pt x="65693" y="54849"/>
                  </a:lnTo>
                  <a:lnTo>
                    <a:pt x="66164" y="54123"/>
                  </a:lnTo>
                  <a:lnTo>
                    <a:pt x="66595" y="53378"/>
                  </a:lnTo>
                  <a:lnTo>
                    <a:pt x="67007" y="52633"/>
                  </a:lnTo>
                  <a:lnTo>
                    <a:pt x="67399" y="51868"/>
                  </a:lnTo>
                  <a:lnTo>
                    <a:pt x="67791" y="51104"/>
                  </a:lnTo>
                  <a:lnTo>
                    <a:pt x="68144" y="50319"/>
                  </a:lnTo>
                  <a:lnTo>
                    <a:pt x="68497" y="49535"/>
                  </a:lnTo>
                  <a:lnTo>
                    <a:pt x="68831" y="48711"/>
                  </a:lnTo>
                  <a:lnTo>
                    <a:pt x="69144" y="47868"/>
                  </a:lnTo>
                  <a:lnTo>
                    <a:pt x="69438" y="47025"/>
                  </a:lnTo>
                  <a:lnTo>
                    <a:pt x="69713" y="46181"/>
                  </a:lnTo>
                  <a:lnTo>
                    <a:pt x="69968" y="45338"/>
                  </a:lnTo>
                  <a:lnTo>
                    <a:pt x="70203" y="44475"/>
                  </a:lnTo>
                  <a:lnTo>
                    <a:pt x="70419" y="43613"/>
                  </a:lnTo>
                  <a:lnTo>
                    <a:pt x="70595" y="42750"/>
                  </a:lnTo>
                  <a:lnTo>
                    <a:pt x="70772" y="41887"/>
                  </a:lnTo>
                  <a:lnTo>
                    <a:pt x="70909" y="41005"/>
                  </a:lnTo>
                  <a:lnTo>
                    <a:pt x="71027" y="40122"/>
                  </a:lnTo>
                  <a:lnTo>
                    <a:pt x="71125" y="39240"/>
                  </a:lnTo>
                  <a:lnTo>
                    <a:pt x="71203" y="38338"/>
                  </a:lnTo>
                  <a:lnTo>
                    <a:pt x="71262" y="37455"/>
                  </a:lnTo>
                  <a:lnTo>
                    <a:pt x="71282" y="36553"/>
                  </a:lnTo>
                  <a:lnTo>
                    <a:pt x="71301" y="35651"/>
                  </a:lnTo>
                  <a:lnTo>
                    <a:pt x="71282" y="34749"/>
                  </a:lnTo>
                  <a:lnTo>
                    <a:pt x="71262" y="33867"/>
                  </a:lnTo>
                  <a:lnTo>
                    <a:pt x="71203" y="32965"/>
                  </a:lnTo>
                  <a:lnTo>
                    <a:pt x="71125" y="32082"/>
                  </a:lnTo>
                  <a:lnTo>
                    <a:pt x="71027" y="31200"/>
                  </a:lnTo>
                  <a:lnTo>
                    <a:pt x="70909" y="30317"/>
                  </a:lnTo>
                  <a:lnTo>
                    <a:pt x="70772" y="29435"/>
                  </a:lnTo>
                  <a:lnTo>
                    <a:pt x="70595" y="28572"/>
                  </a:lnTo>
                  <a:lnTo>
                    <a:pt x="70419" y="27689"/>
                  </a:lnTo>
                  <a:lnTo>
                    <a:pt x="70203" y="26827"/>
                  </a:lnTo>
                  <a:lnTo>
                    <a:pt x="69968" y="25983"/>
                  </a:lnTo>
                  <a:lnTo>
                    <a:pt x="69713" y="25121"/>
                  </a:lnTo>
                  <a:lnTo>
                    <a:pt x="69438" y="24277"/>
                  </a:lnTo>
                  <a:lnTo>
                    <a:pt x="69144" y="23434"/>
                  </a:lnTo>
                  <a:lnTo>
                    <a:pt x="68831" y="22611"/>
                  </a:lnTo>
                  <a:lnTo>
                    <a:pt x="68497" y="21787"/>
                  </a:lnTo>
                  <a:lnTo>
                    <a:pt x="68144" y="20983"/>
                  </a:lnTo>
                  <a:lnTo>
                    <a:pt x="67791" y="20199"/>
                  </a:lnTo>
                  <a:lnTo>
                    <a:pt x="67399" y="19434"/>
                  </a:lnTo>
                  <a:lnTo>
                    <a:pt x="67007" y="18669"/>
                  </a:lnTo>
                  <a:lnTo>
                    <a:pt x="66595" y="17924"/>
                  </a:lnTo>
                  <a:lnTo>
                    <a:pt x="66164" y="17198"/>
                  </a:lnTo>
                  <a:lnTo>
                    <a:pt x="65693" y="16473"/>
                  </a:lnTo>
                  <a:lnTo>
                    <a:pt x="65242" y="15747"/>
                  </a:lnTo>
                  <a:lnTo>
                    <a:pt x="64752" y="15041"/>
                  </a:lnTo>
                  <a:lnTo>
                    <a:pt x="64242" y="14355"/>
                  </a:lnTo>
                  <a:lnTo>
                    <a:pt x="63712" y="13668"/>
                  </a:lnTo>
                  <a:lnTo>
                    <a:pt x="63183" y="13002"/>
                  </a:lnTo>
                  <a:lnTo>
                    <a:pt x="62634" y="12355"/>
                  </a:lnTo>
                  <a:lnTo>
                    <a:pt x="62046" y="11708"/>
                  </a:lnTo>
                  <a:lnTo>
                    <a:pt x="61457" y="11060"/>
                  </a:lnTo>
                  <a:lnTo>
                    <a:pt x="60869" y="10452"/>
                  </a:lnTo>
                  <a:lnTo>
                    <a:pt x="60242" y="9845"/>
                  </a:lnTo>
                  <a:lnTo>
                    <a:pt x="59614" y="9256"/>
                  </a:lnTo>
                  <a:lnTo>
                    <a:pt x="58967" y="8688"/>
                  </a:lnTo>
                  <a:lnTo>
                    <a:pt x="58300" y="8119"/>
                  </a:lnTo>
                  <a:lnTo>
                    <a:pt x="57633" y="7589"/>
                  </a:lnTo>
                  <a:lnTo>
                    <a:pt x="56947" y="7060"/>
                  </a:lnTo>
                  <a:lnTo>
                    <a:pt x="56261" y="6570"/>
                  </a:lnTo>
                  <a:lnTo>
                    <a:pt x="55555" y="6080"/>
                  </a:lnTo>
                  <a:lnTo>
                    <a:pt x="54849" y="5609"/>
                  </a:lnTo>
                  <a:lnTo>
                    <a:pt x="54123" y="5158"/>
                  </a:lnTo>
                  <a:lnTo>
                    <a:pt x="53378" y="4726"/>
                  </a:lnTo>
                  <a:lnTo>
                    <a:pt x="52633" y="4295"/>
                  </a:lnTo>
                  <a:lnTo>
                    <a:pt x="51868" y="3903"/>
                  </a:lnTo>
                  <a:lnTo>
                    <a:pt x="51103" y="3511"/>
                  </a:lnTo>
                  <a:lnTo>
                    <a:pt x="50319" y="3158"/>
                  </a:lnTo>
                  <a:lnTo>
                    <a:pt x="49535" y="2805"/>
                  </a:lnTo>
                  <a:lnTo>
                    <a:pt x="48711" y="2471"/>
                  </a:lnTo>
                  <a:lnTo>
                    <a:pt x="47868" y="2158"/>
                  </a:lnTo>
                  <a:lnTo>
                    <a:pt x="47025" y="1863"/>
                  </a:lnTo>
                  <a:lnTo>
                    <a:pt x="46181" y="1589"/>
                  </a:lnTo>
                  <a:lnTo>
                    <a:pt x="45338" y="1334"/>
                  </a:lnTo>
                  <a:lnTo>
                    <a:pt x="44475" y="1099"/>
                  </a:lnTo>
                  <a:lnTo>
                    <a:pt x="43612" y="903"/>
                  </a:lnTo>
                  <a:lnTo>
                    <a:pt x="42750" y="706"/>
                  </a:lnTo>
                  <a:lnTo>
                    <a:pt x="41867" y="550"/>
                  </a:lnTo>
                  <a:lnTo>
                    <a:pt x="41004" y="412"/>
                  </a:lnTo>
                  <a:lnTo>
                    <a:pt x="40122" y="275"/>
                  </a:lnTo>
                  <a:lnTo>
                    <a:pt x="39239" y="177"/>
                  </a:lnTo>
                  <a:lnTo>
                    <a:pt x="38337" y="99"/>
                  </a:lnTo>
                  <a:lnTo>
                    <a:pt x="37455" y="59"/>
                  </a:lnTo>
                  <a:lnTo>
                    <a:pt x="36553" y="20"/>
                  </a:lnTo>
                  <a:lnTo>
                    <a:pt x="3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8430775" y="4250977"/>
              <a:ext cx="1782550" cy="1782550"/>
            </a:xfrm>
            <a:custGeom>
              <a:rect b="b" l="l" r="r" t="t"/>
              <a:pathLst>
                <a:path extrusionOk="0" h="71302" w="71302">
                  <a:moveTo>
                    <a:pt x="35651" y="10021"/>
                  </a:moveTo>
                  <a:lnTo>
                    <a:pt x="36298" y="10041"/>
                  </a:lnTo>
                  <a:lnTo>
                    <a:pt x="36926" y="10060"/>
                  </a:lnTo>
                  <a:lnTo>
                    <a:pt x="37573" y="10100"/>
                  </a:lnTo>
                  <a:lnTo>
                    <a:pt x="38200" y="10158"/>
                  </a:lnTo>
                  <a:lnTo>
                    <a:pt x="38828" y="10217"/>
                  </a:lnTo>
                  <a:lnTo>
                    <a:pt x="39455" y="10315"/>
                  </a:lnTo>
                  <a:lnTo>
                    <a:pt x="40063" y="10413"/>
                  </a:lnTo>
                  <a:lnTo>
                    <a:pt x="40691" y="10531"/>
                  </a:lnTo>
                  <a:lnTo>
                    <a:pt x="41299" y="10649"/>
                  </a:lnTo>
                  <a:lnTo>
                    <a:pt x="41906" y="10805"/>
                  </a:lnTo>
                  <a:lnTo>
                    <a:pt x="42514" y="10962"/>
                  </a:lnTo>
                  <a:lnTo>
                    <a:pt x="43122" y="11139"/>
                  </a:lnTo>
                  <a:lnTo>
                    <a:pt x="43711" y="11315"/>
                  </a:lnTo>
                  <a:lnTo>
                    <a:pt x="44299" y="11511"/>
                  </a:lnTo>
                  <a:lnTo>
                    <a:pt x="44887" y="11727"/>
                  </a:lnTo>
                  <a:lnTo>
                    <a:pt x="45456" y="11962"/>
                  </a:lnTo>
                  <a:lnTo>
                    <a:pt x="46044" y="12217"/>
                  </a:lnTo>
                  <a:lnTo>
                    <a:pt x="46593" y="12472"/>
                  </a:lnTo>
                  <a:lnTo>
                    <a:pt x="47162" y="12747"/>
                  </a:lnTo>
                  <a:lnTo>
                    <a:pt x="47711" y="13041"/>
                  </a:lnTo>
                  <a:lnTo>
                    <a:pt x="48260" y="13335"/>
                  </a:lnTo>
                  <a:lnTo>
                    <a:pt x="48809" y="13649"/>
                  </a:lnTo>
                  <a:lnTo>
                    <a:pt x="49339" y="13982"/>
                  </a:lnTo>
                  <a:lnTo>
                    <a:pt x="49868" y="14316"/>
                  </a:lnTo>
                  <a:lnTo>
                    <a:pt x="50378" y="14669"/>
                  </a:lnTo>
                  <a:lnTo>
                    <a:pt x="50888" y="15041"/>
                  </a:lnTo>
                  <a:lnTo>
                    <a:pt x="51398" y="15433"/>
                  </a:lnTo>
                  <a:lnTo>
                    <a:pt x="51888" y="15826"/>
                  </a:lnTo>
                  <a:lnTo>
                    <a:pt x="52378" y="16237"/>
                  </a:lnTo>
                  <a:lnTo>
                    <a:pt x="52849" y="16649"/>
                  </a:lnTo>
                  <a:lnTo>
                    <a:pt x="53319" y="17081"/>
                  </a:lnTo>
                  <a:lnTo>
                    <a:pt x="53770" y="17532"/>
                  </a:lnTo>
                  <a:lnTo>
                    <a:pt x="54221" y="18002"/>
                  </a:lnTo>
                  <a:lnTo>
                    <a:pt x="54653" y="18453"/>
                  </a:lnTo>
                  <a:lnTo>
                    <a:pt x="55084" y="18944"/>
                  </a:lnTo>
                  <a:lnTo>
                    <a:pt x="55476" y="19414"/>
                  </a:lnTo>
                  <a:lnTo>
                    <a:pt x="55888" y="19924"/>
                  </a:lnTo>
                  <a:lnTo>
                    <a:pt x="56261" y="20414"/>
                  </a:lnTo>
                  <a:lnTo>
                    <a:pt x="56633" y="20924"/>
                  </a:lnTo>
                  <a:lnTo>
                    <a:pt x="56986" y="21454"/>
                  </a:lnTo>
                  <a:lnTo>
                    <a:pt x="57320" y="21963"/>
                  </a:lnTo>
                  <a:lnTo>
                    <a:pt x="57653" y="22513"/>
                  </a:lnTo>
                  <a:lnTo>
                    <a:pt x="57967" y="23042"/>
                  </a:lnTo>
                  <a:lnTo>
                    <a:pt x="58281" y="23591"/>
                  </a:lnTo>
                  <a:lnTo>
                    <a:pt x="58555" y="24140"/>
                  </a:lnTo>
                  <a:lnTo>
                    <a:pt x="58830" y="24709"/>
                  </a:lnTo>
                  <a:lnTo>
                    <a:pt x="59104" y="25277"/>
                  </a:lnTo>
                  <a:lnTo>
                    <a:pt x="59339" y="25846"/>
                  </a:lnTo>
                  <a:lnTo>
                    <a:pt x="59575" y="26415"/>
                  </a:lnTo>
                  <a:lnTo>
                    <a:pt x="59790" y="27003"/>
                  </a:lnTo>
                  <a:lnTo>
                    <a:pt x="59987" y="27591"/>
                  </a:lnTo>
                  <a:lnTo>
                    <a:pt x="60183" y="28199"/>
                  </a:lnTo>
                  <a:lnTo>
                    <a:pt x="60359" y="28788"/>
                  </a:lnTo>
                  <a:lnTo>
                    <a:pt x="60516" y="29396"/>
                  </a:lnTo>
                  <a:lnTo>
                    <a:pt x="60653" y="30003"/>
                  </a:lnTo>
                  <a:lnTo>
                    <a:pt x="60791" y="30611"/>
                  </a:lnTo>
                  <a:lnTo>
                    <a:pt x="60908" y="31239"/>
                  </a:lnTo>
                  <a:lnTo>
                    <a:pt x="61006" y="31866"/>
                  </a:lnTo>
                  <a:lnTo>
                    <a:pt x="61085" y="32474"/>
                  </a:lnTo>
                  <a:lnTo>
                    <a:pt x="61163" y="33121"/>
                  </a:lnTo>
                  <a:lnTo>
                    <a:pt x="61202" y="33749"/>
                  </a:lnTo>
                  <a:lnTo>
                    <a:pt x="61242" y="34376"/>
                  </a:lnTo>
                  <a:lnTo>
                    <a:pt x="61261" y="35024"/>
                  </a:lnTo>
                  <a:lnTo>
                    <a:pt x="61281" y="35651"/>
                  </a:lnTo>
                  <a:lnTo>
                    <a:pt x="61261" y="36298"/>
                  </a:lnTo>
                  <a:lnTo>
                    <a:pt x="61242" y="36926"/>
                  </a:lnTo>
                  <a:lnTo>
                    <a:pt x="61202" y="37573"/>
                  </a:lnTo>
                  <a:lnTo>
                    <a:pt x="61163" y="38200"/>
                  </a:lnTo>
                  <a:lnTo>
                    <a:pt x="61085" y="38828"/>
                  </a:lnTo>
                  <a:lnTo>
                    <a:pt x="61006" y="39455"/>
                  </a:lnTo>
                  <a:lnTo>
                    <a:pt x="60908" y="40083"/>
                  </a:lnTo>
                  <a:lnTo>
                    <a:pt x="60791" y="40691"/>
                  </a:lnTo>
                  <a:lnTo>
                    <a:pt x="60653" y="41318"/>
                  </a:lnTo>
                  <a:lnTo>
                    <a:pt x="60516" y="41926"/>
                  </a:lnTo>
                  <a:lnTo>
                    <a:pt x="60359" y="42514"/>
                  </a:lnTo>
                  <a:lnTo>
                    <a:pt x="60183" y="43122"/>
                  </a:lnTo>
                  <a:lnTo>
                    <a:pt x="59987" y="43711"/>
                  </a:lnTo>
                  <a:lnTo>
                    <a:pt x="59790" y="44299"/>
                  </a:lnTo>
                  <a:lnTo>
                    <a:pt x="59575" y="44887"/>
                  </a:lnTo>
                  <a:lnTo>
                    <a:pt x="59339" y="45476"/>
                  </a:lnTo>
                  <a:lnTo>
                    <a:pt x="59104" y="46044"/>
                  </a:lnTo>
                  <a:lnTo>
                    <a:pt x="58830" y="46613"/>
                  </a:lnTo>
                  <a:lnTo>
                    <a:pt x="58555" y="47162"/>
                  </a:lnTo>
                  <a:lnTo>
                    <a:pt x="58281" y="47731"/>
                  </a:lnTo>
                  <a:lnTo>
                    <a:pt x="57967" y="48260"/>
                  </a:lnTo>
                  <a:lnTo>
                    <a:pt x="57653" y="48809"/>
                  </a:lnTo>
                  <a:lnTo>
                    <a:pt x="57320" y="49339"/>
                  </a:lnTo>
                  <a:lnTo>
                    <a:pt x="56986" y="49868"/>
                  </a:lnTo>
                  <a:lnTo>
                    <a:pt x="56633" y="50378"/>
                  </a:lnTo>
                  <a:lnTo>
                    <a:pt x="56261" y="50888"/>
                  </a:lnTo>
                  <a:lnTo>
                    <a:pt x="55888" y="51398"/>
                  </a:lnTo>
                  <a:lnTo>
                    <a:pt x="55476" y="51888"/>
                  </a:lnTo>
                  <a:lnTo>
                    <a:pt x="55084" y="52378"/>
                  </a:lnTo>
                  <a:lnTo>
                    <a:pt x="54653" y="52849"/>
                  </a:lnTo>
                  <a:lnTo>
                    <a:pt x="54221" y="53319"/>
                  </a:lnTo>
                  <a:lnTo>
                    <a:pt x="53770" y="53770"/>
                  </a:lnTo>
                  <a:lnTo>
                    <a:pt x="53319" y="54222"/>
                  </a:lnTo>
                  <a:lnTo>
                    <a:pt x="52849" y="54653"/>
                  </a:lnTo>
                  <a:lnTo>
                    <a:pt x="52378" y="55084"/>
                  </a:lnTo>
                  <a:lnTo>
                    <a:pt x="51888" y="55496"/>
                  </a:lnTo>
                  <a:lnTo>
                    <a:pt x="51398" y="55888"/>
                  </a:lnTo>
                  <a:lnTo>
                    <a:pt x="50888" y="56261"/>
                  </a:lnTo>
                  <a:lnTo>
                    <a:pt x="50378" y="56634"/>
                  </a:lnTo>
                  <a:lnTo>
                    <a:pt x="49868" y="56986"/>
                  </a:lnTo>
                  <a:lnTo>
                    <a:pt x="49339" y="57339"/>
                  </a:lnTo>
                  <a:lnTo>
                    <a:pt x="48809" y="57673"/>
                  </a:lnTo>
                  <a:lnTo>
                    <a:pt x="48260" y="57987"/>
                  </a:lnTo>
                  <a:lnTo>
                    <a:pt x="47711" y="58281"/>
                  </a:lnTo>
                  <a:lnTo>
                    <a:pt x="47162" y="58575"/>
                  </a:lnTo>
                  <a:lnTo>
                    <a:pt x="46593" y="58849"/>
                  </a:lnTo>
                  <a:lnTo>
                    <a:pt x="46044" y="59104"/>
                  </a:lnTo>
                  <a:lnTo>
                    <a:pt x="45456" y="59340"/>
                  </a:lnTo>
                  <a:lnTo>
                    <a:pt x="44887" y="59575"/>
                  </a:lnTo>
                  <a:lnTo>
                    <a:pt x="44299" y="59791"/>
                  </a:lnTo>
                  <a:lnTo>
                    <a:pt x="43711" y="60006"/>
                  </a:lnTo>
                  <a:lnTo>
                    <a:pt x="43122" y="60183"/>
                  </a:lnTo>
                  <a:lnTo>
                    <a:pt x="42514" y="60359"/>
                  </a:lnTo>
                  <a:lnTo>
                    <a:pt x="41906" y="60516"/>
                  </a:lnTo>
                  <a:lnTo>
                    <a:pt x="41299" y="60654"/>
                  </a:lnTo>
                  <a:lnTo>
                    <a:pt x="40691" y="60791"/>
                  </a:lnTo>
                  <a:lnTo>
                    <a:pt x="40063" y="60908"/>
                  </a:lnTo>
                  <a:lnTo>
                    <a:pt x="39455" y="61006"/>
                  </a:lnTo>
                  <a:lnTo>
                    <a:pt x="38828" y="61085"/>
                  </a:lnTo>
                  <a:lnTo>
                    <a:pt x="38200" y="61163"/>
                  </a:lnTo>
                  <a:lnTo>
                    <a:pt x="37573" y="61222"/>
                  </a:lnTo>
                  <a:lnTo>
                    <a:pt x="36926" y="61261"/>
                  </a:lnTo>
                  <a:lnTo>
                    <a:pt x="36298" y="61281"/>
                  </a:lnTo>
                  <a:lnTo>
                    <a:pt x="35004" y="61281"/>
                  </a:lnTo>
                  <a:lnTo>
                    <a:pt x="34376" y="61261"/>
                  </a:lnTo>
                  <a:lnTo>
                    <a:pt x="33729" y="61222"/>
                  </a:lnTo>
                  <a:lnTo>
                    <a:pt x="33102" y="61163"/>
                  </a:lnTo>
                  <a:lnTo>
                    <a:pt x="32474" y="61085"/>
                  </a:lnTo>
                  <a:lnTo>
                    <a:pt x="31847" y="61006"/>
                  </a:lnTo>
                  <a:lnTo>
                    <a:pt x="31239" y="60908"/>
                  </a:lnTo>
                  <a:lnTo>
                    <a:pt x="30611" y="60791"/>
                  </a:lnTo>
                  <a:lnTo>
                    <a:pt x="30003" y="60654"/>
                  </a:lnTo>
                  <a:lnTo>
                    <a:pt x="29395" y="60516"/>
                  </a:lnTo>
                  <a:lnTo>
                    <a:pt x="28788" y="60359"/>
                  </a:lnTo>
                  <a:lnTo>
                    <a:pt x="28180" y="60183"/>
                  </a:lnTo>
                  <a:lnTo>
                    <a:pt x="27591" y="60006"/>
                  </a:lnTo>
                  <a:lnTo>
                    <a:pt x="27003" y="59791"/>
                  </a:lnTo>
                  <a:lnTo>
                    <a:pt x="26415" y="59575"/>
                  </a:lnTo>
                  <a:lnTo>
                    <a:pt x="25846" y="59340"/>
                  </a:lnTo>
                  <a:lnTo>
                    <a:pt x="25258" y="59104"/>
                  </a:lnTo>
                  <a:lnTo>
                    <a:pt x="24709" y="58849"/>
                  </a:lnTo>
                  <a:lnTo>
                    <a:pt x="24140" y="58575"/>
                  </a:lnTo>
                  <a:lnTo>
                    <a:pt x="23591" y="58281"/>
                  </a:lnTo>
                  <a:lnTo>
                    <a:pt x="23042" y="57987"/>
                  </a:lnTo>
                  <a:lnTo>
                    <a:pt x="22493" y="57673"/>
                  </a:lnTo>
                  <a:lnTo>
                    <a:pt x="21963" y="57339"/>
                  </a:lnTo>
                  <a:lnTo>
                    <a:pt x="21434" y="56986"/>
                  </a:lnTo>
                  <a:lnTo>
                    <a:pt x="20924" y="56634"/>
                  </a:lnTo>
                  <a:lnTo>
                    <a:pt x="20414" y="56261"/>
                  </a:lnTo>
                  <a:lnTo>
                    <a:pt x="19904" y="55888"/>
                  </a:lnTo>
                  <a:lnTo>
                    <a:pt x="19414" y="55496"/>
                  </a:lnTo>
                  <a:lnTo>
                    <a:pt x="18924" y="55084"/>
                  </a:lnTo>
                  <a:lnTo>
                    <a:pt x="18453" y="54653"/>
                  </a:lnTo>
                  <a:lnTo>
                    <a:pt x="17983" y="54222"/>
                  </a:lnTo>
                  <a:lnTo>
                    <a:pt x="17532" y="53770"/>
                  </a:lnTo>
                  <a:lnTo>
                    <a:pt x="17080" y="53319"/>
                  </a:lnTo>
                  <a:lnTo>
                    <a:pt x="16649" y="52849"/>
                  </a:lnTo>
                  <a:lnTo>
                    <a:pt x="16218" y="52378"/>
                  </a:lnTo>
                  <a:lnTo>
                    <a:pt x="15825" y="51888"/>
                  </a:lnTo>
                  <a:lnTo>
                    <a:pt x="15414" y="51398"/>
                  </a:lnTo>
                  <a:lnTo>
                    <a:pt x="15041" y="50888"/>
                  </a:lnTo>
                  <a:lnTo>
                    <a:pt x="14669" y="50378"/>
                  </a:lnTo>
                  <a:lnTo>
                    <a:pt x="14316" y="49868"/>
                  </a:lnTo>
                  <a:lnTo>
                    <a:pt x="13982" y="49339"/>
                  </a:lnTo>
                  <a:lnTo>
                    <a:pt x="13649" y="48809"/>
                  </a:lnTo>
                  <a:lnTo>
                    <a:pt x="13335" y="48260"/>
                  </a:lnTo>
                  <a:lnTo>
                    <a:pt x="13021" y="47731"/>
                  </a:lnTo>
                  <a:lnTo>
                    <a:pt x="12747" y="47162"/>
                  </a:lnTo>
                  <a:lnTo>
                    <a:pt x="12472" y="46613"/>
                  </a:lnTo>
                  <a:lnTo>
                    <a:pt x="12217" y="46044"/>
                  </a:lnTo>
                  <a:lnTo>
                    <a:pt x="11962" y="45476"/>
                  </a:lnTo>
                  <a:lnTo>
                    <a:pt x="11727" y="44887"/>
                  </a:lnTo>
                  <a:lnTo>
                    <a:pt x="11511" y="44299"/>
                  </a:lnTo>
                  <a:lnTo>
                    <a:pt x="11315" y="43711"/>
                  </a:lnTo>
                  <a:lnTo>
                    <a:pt x="11119" y="43122"/>
                  </a:lnTo>
                  <a:lnTo>
                    <a:pt x="10943" y="42514"/>
                  </a:lnTo>
                  <a:lnTo>
                    <a:pt x="10786" y="41926"/>
                  </a:lnTo>
                  <a:lnTo>
                    <a:pt x="10649" y="41318"/>
                  </a:lnTo>
                  <a:lnTo>
                    <a:pt x="10511" y="40691"/>
                  </a:lnTo>
                  <a:lnTo>
                    <a:pt x="10394" y="40083"/>
                  </a:lnTo>
                  <a:lnTo>
                    <a:pt x="10296" y="39455"/>
                  </a:lnTo>
                  <a:lnTo>
                    <a:pt x="10217" y="38828"/>
                  </a:lnTo>
                  <a:lnTo>
                    <a:pt x="10158" y="38200"/>
                  </a:lnTo>
                  <a:lnTo>
                    <a:pt x="10099" y="37573"/>
                  </a:lnTo>
                  <a:lnTo>
                    <a:pt x="10060" y="36926"/>
                  </a:lnTo>
                  <a:lnTo>
                    <a:pt x="10041" y="36298"/>
                  </a:lnTo>
                  <a:lnTo>
                    <a:pt x="10021" y="35651"/>
                  </a:lnTo>
                  <a:lnTo>
                    <a:pt x="10041" y="35024"/>
                  </a:lnTo>
                  <a:lnTo>
                    <a:pt x="10060" y="34376"/>
                  </a:lnTo>
                  <a:lnTo>
                    <a:pt x="10099" y="33749"/>
                  </a:lnTo>
                  <a:lnTo>
                    <a:pt x="10158" y="33121"/>
                  </a:lnTo>
                  <a:lnTo>
                    <a:pt x="10217" y="32474"/>
                  </a:lnTo>
                  <a:lnTo>
                    <a:pt x="10296" y="31866"/>
                  </a:lnTo>
                  <a:lnTo>
                    <a:pt x="10394" y="31239"/>
                  </a:lnTo>
                  <a:lnTo>
                    <a:pt x="10511" y="30611"/>
                  </a:lnTo>
                  <a:lnTo>
                    <a:pt x="10649" y="30003"/>
                  </a:lnTo>
                  <a:lnTo>
                    <a:pt x="10786" y="29396"/>
                  </a:lnTo>
                  <a:lnTo>
                    <a:pt x="10943" y="28788"/>
                  </a:lnTo>
                  <a:lnTo>
                    <a:pt x="11119" y="28199"/>
                  </a:lnTo>
                  <a:lnTo>
                    <a:pt x="11315" y="27591"/>
                  </a:lnTo>
                  <a:lnTo>
                    <a:pt x="11511" y="27003"/>
                  </a:lnTo>
                  <a:lnTo>
                    <a:pt x="11727" y="26415"/>
                  </a:lnTo>
                  <a:lnTo>
                    <a:pt x="11962" y="25846"/>
                  </a:lnTo>
                  <a:lnTo>
                    <a:pt x="12217" y="25277"/>
                  </a:lnTo>
                  <a:lnTo>
                    <a:pt x="12472" y="24709"/>
                  </a:lnTo>
                  <a:lnTo>
                    <a:pt x="12747" y="24140"/>
                  </a:lnTo>
                  <a:lnTo>
                    <a:pt x="13021" y="23591"/>
                  </a:lnTo>
                  <a:lnTo>
                    <a:pt x="13335" y="23042"/>
                  </a:lnTo>
                  <a:lnTo>
                    <a:pt x="13649" y="22513"/>
                  </a:lnTo>
                  <a:lnTo>
                    <a:pt x="13982" y="21963"/>
                  </a:lnTo>
                  <a:lnTo>
                    <a:pt x="14316" y="21454"/>
                  </a:lnTo>
                  <a:lnTo>
                    <a:pt x="14669" y="20924"/>
                  </a:lnTo>
                  <a:lnTo>
                    <a:pt x="15041" y="20414"/>
                  </a:lnTo>
                  <a:lnTo>
                    <a:pt x="15414" y="19924"/>
                  </a:lnTo>
                  <a:lnTo>
                    <a:pt x="15825" y="19414"/>
                  </a:lnTo>
                  <a:lnTo>
                    <a:pt x="16218" y="18944"/>
                  </a:lnTo>
                  <a:lnTo>
                    <a:pt x="16649" y="18453"/>
                  </a:lnTo>
                  <a:lnTo>
                    <a:pt x="17080" y="18002"/>
                  </a:lnTo>
                  <a:lnTo>
                    <a:pt x="17532" y="17532"/>
                  </a:lnTo>
                  <a:lnTo>
                    <a:pt x="17983" y="17081"/>
                  </a:lnTo>
                  <a:lnTo>
                    <a:pt x="18453" y="16649"/>
                  </a:lnTo>
                  <a:lnTo>
                    <a:pt x="18924" y="16237"/>
                  </a:lnTo>
                  <a:lnTo>
                    <a:pt x="19414" y="15826"/>
                  </a:lnTo>
                  <a:lnTo>
                    <a:pt x="19904" y="15433"/>
                  </a:lnTo>
                  <a:lnTo>
                    <a:pt x="20414" y="15041"/>
                  </a:lnTo>
                  <a:lnTo>
                    <a:pt x="20924" y="14669"/>
                  </a:lnTo>
                  <a:lnTo>
                    <a:pt x="21434" y="14316"/>
                  </a:lnTo>
                  <a:lnTo>
                    <a:pt x="21963" y="13982"/>
                  </a:lnTo>
                  <a:lnTo>
                    <a:pt x="22493" y="13649"/>
                  </a:lnTo>
                  <a:lnTo>
                    <a:pt x="23042" y="13335"/>
                  </a:lnTo>
                  <a:lnTo>
                    <a:pt x="23591" y="13041"/>
                  </a:lnTo>
                  <a:lnTo>
                    <a:pt x="24140" y="12747"/>
                  </a:lnTo>
                  <a:lnTo>
                    <a:pt x="24709" y="12472"/>
                  </a:lnTo>
                  <a:lnTo>
                    <a:pt x="25258" y="12217"/>
                  </a:lnTo>
                  <a:lnTo>
                    <a:pt x="25846" y="11962"/>
                  </a:lnTo>
                  <a:lnTo>
                    <a:pt x="26415" y="11727"/>
                  </a:lnTo>
                  <a:lnTo>
                    <a:pt x="27003" y="11511"/>
                  </a:lnTo>
                  <a:lnTo>
                    <a:pt x="27591" y="11315"/>
                  </a:lnTo>
                  <a:lnTo>
                    <a:pt x="28180" y="11139"/>
                  </a:lnTo>
                  <a:lnTo>
                    <a:pt x="28788" y="10962"/>
                  </a:lnTo>
                  <a:lnTo>
                    <a:pt x="29395" y="10805"/>
                  </a:lnTo>
                  <a:lnTo>
                    <a:pt x="30003" y="10649"/>
                  </a:lnTo>
                  <a:lnTo>
                    <a:pt x="30611" y="10531"/>
                  </a:lnTo>
                  <a:lnTo>
                    <a:pt x="31239" y="10413"/>
                  </a:lnTo>
                  <a:lnTo>
                    <a:pt x="31847" y="10315"/>
                  </a:lnTo>
                  <a:lnTo>
                    <a:pt x="32474" y="10217"/>
                  </a:lnTo>
                  <a:lnTo>
                    <a:pt x="33102" y="10158"/>
                  </a:lnTo>
                  <a:lnTo>
                    <a:pt x="33729" y="10100"/>
                  </a:lnTo>
                  <a:lnTo>
                    <a:pt x="34376" y="10060"/>
                  </a:lnTo>
                  <a:lnTo>
                    <a:pt x="35004" y="10041"/>
                  </a:lnTo>
                  <a:lnTo>
                    <a:pt x="35651" y="10021"/>
                  </a:lnTo>
                  <a:close/>
                  <a:moveTo>
                    <a:pt x="35651" y="0"/>
                  </a:moveTo>
                  <a:lnTo>
                    <a:pt x="34749" y="20"/>
                  </a:lnTo>
                  <a:lnTo>
                    <a:pt x="33847" y="59"/>
                  </a:lnTo>
                  <a:lnTo>
                    <a:pt x="32964" y="99"/>
                  </a:lnTo>
                  <a:lnTo>
                    <a:pt x="32062" y="177"/>
                  </a:lnTo>
                  <a:lnTo>
                    <a:pt x="31180" y="275"/>
                  </a:lnTo>
                  <a:lnTo>
                    <a:pt x="30297" y="412"/>
                  </a:lnTo>
                  <a:lnTo>
                    <a:pt x="29435" y="550"/>
                  </a:lnTo>
                  <a:lnTo>
                    <a:pt x="28552" y="706"/>
                  </a:lnTo>
                  <a:lnTo>
                    <a:pt x="27689" y="903"/>
                  </a:lnTo>
                  <a:lnTo>
                    <a:pt x="26827" y="1099"/>
                  </a:lnTo>
                  <a:lnTo>
                    <a:pt x="25964" y="1334"/>
                  </a:lnTo>
                  <a:lnTo>
                    <a:pt x="25120" y="1589"/>
                  </a:lnTo>
                  <a:lnTo>
                    <a:pt x="24277" y="1863"/>
                  </a:lnTo>
                  <a:lnTo>
                    <a:pt x="23434" y="2158"/>
                  </a:lnTo>
                  <a:lnTo>
                    <a:pt x="22610" y="2471"/>
                  </a:lnTo>
                  <a:lnTo>
                    <a:pt x="21767" y="2805"/>
                  </a:lnTo>
                  <a:lnTo>
                    <a:pt x="20983" y="3158"/>
                  </a:lnTo>
                  <a:lnTo>
                    <a:pt x="20198" y="3511"/>
                  </a:lnTo>
                  <a:lnTo>
                    <a:pt x="19434" y="3903"/>
                  </a:lnTo>
                  <a:lnTo>
                    <a:pt x="18669" y="4295"/>
                  </a:lnTo>
                  <a:lnTo>
                    <a:pt x="17924" y="4726"/>
                  </a:lnTo>
                  <a:lnTo>
                    <a:pt x="17179" y="5158"/>
                  </a:lnTo>
                  <a:lnTo>
                    <a:pt x="16453" y="5609"/>
                  </a:lnTo>
                  <a:lnTo>
                    <a:pt x="15747" y="6080"/>
                  </a:lnTo>
                  <a:lnTo>
                    <a:pt x="15041" y="6570"/>
                  </a:lnTo>
                  <a:lnTo>
                    <a:pt x="14355" y="7060"/>
                  </a:lnTo>
                  <a:lnTo>
                    <a:pt x="13668" y="7589"/>
                  </a:lnTo>
                  <a:lnTo>
                    <a:pt x="13002" y="8119"/>
                  </a:lnTo>
                  <a:lnTo>
                    <a:pt x="12335" y="8688"/>
                  </a:lnTo>
                  <a:lnTo>
                    <a:pt x="11688" y="9256"/>
                  </a:lnTo>
                  <a:lnTo>
                    <a:pt x="11060" y="9845"/>
                  </a:lnTo>
                  <a:lnTo>
                    <a:pt x="10433" y="10452"/>
                  </a:lnTo>
                  <a:lnTo>
                    <a:pt x="9845" y="11060"/>
                  </a:lnTo>
                  <a:lnTo>
                    <a:pt x="9256" y="11708"/>
                  </a:lnTo>
                  <a:lnTo>
                    <a:pt x="8668" y="12355"/>
                  </a:lnTo>
                  <a:lnTo>
                    <a:pt x="8119" y="13002"/>
                  </a:lnTo>
                  <a:lnTo>
                    <a:pt x="7589" y="13668"/>
                  </a:lnTo>
                  <a:lnTo>
                    <a:pt x="7060" y="14355"/>
                  </a:lnTo>
                  <a:lnTo>
                    <a:pt x="6550" y="15041"/>
                  </a:lnTo>
                  <a:lnTo>
                    <a:pt x="6079" y="15747"/>
                  </a:lnTo>
                  <a:lnTo>
                    <a:pt x="5609" y="16473"/>
                  </a:lnTo>
                  <a:lnTo>
                    <a:pt x="5138" y="17198"/>
                  </a:lnTo>
                  <a:lnTo>
                    <a:pt x="4707" y="17924"/>
                  </a:lnTo>
                  <a:lnTo>
                    <a:pt x="4295" y="18669"/>
                  </a:lnTo>
                  <a:lnTo>
                    <a:pt x="3903" y="19434"/>
                  </a:lnTo>
                  <a:lnTo>
                    <a:pt x="3511" y="20199"/>
                  </a:lnTo>
                  <a:lnTo>
                    <a:pt x="3158" y="20983"/>
                  </a:lnTo>
                  <a:lnTo>
                    <a:pt x="2805" y="21787"/>
                  </a:lnTo>
                  <a:lnTo>
                    <a:pt x="2471" y="22611"/>
                  </a:lnTo>
                  <a:lnTo>
                    <a:pt x="2157" y="23434"/>
                  </a:lnTo>
                  <a:lnTo>
                    <a:pt x="1863" y="24277"/>
                  </a:lnTo>
                  <a:lnTo>
                    <a:pt x="1589" y="25121"/>
                  </a:lnTo>
                  <a:lnTo>
                    <a:pt x="1334" y="25983"/>
                  </a:lnTo>
                  <a:lnTo>
                    <a:pt x="1099" y="26827"/>
                  </a:lnTo>
                  <a:lnTo>
                    <a:pt x="883" y="27689"/>
                  </a:lnTo>
                  <a:lnTo>
                    <a:pt x="706" y="28572"/>
                  </a:lnTo>
                  <a:lnTo>
                    <a:pt x="549" y="29435"/>
                  </a:lnTo>
                  <a:lnTo>
                    <a:pt x="393" y="30317"/>
                  </a:lnTo>
                  <a:lnTo>
                    <a:pt x="275" y="31200"/>
                  </a:lnTo>
                  <a:lnTo>
                    <a:pt x="177" y="32082"/>
                  </a:lnTo>
                  <a:lnTo>
                    <a:pt x="98" y="32965"/>
                  </a:lnTo>
                  <a:lnTo>
                    <a:pt x="40" y="33867"/>
                  </a:lnTo>
                  <a:lnTo>
                    <a:pt x="20" y="34749"/>
                  </a:lnTo>
                  <a:lnTo>
                    <a:pt x="0" y="35651"/>
                  </a:lnTo>
                  <a:lnTo>
                    <a:pt x="20" y="36553"/>
                  </a:lnTo>
                  <a:lnTo>
                    <a:pt x="40" y="37455"/>
                  </a:lnTo>
                  <a:lnTo>
                    <a:pt x="98" y="38338"/>
                  </a:lnTo>
                  <a:lnTo>
                    <a:pt x="177" y="39240"/>
                  </a:lnTo>
                  <a:lnTo>
                    <a:pt x="275" y="40122"/>
                  </a:lnTo>
                  <a:lnTo>
                    <a:pt x="393" y="41005"/>
                  </a:lnTo>
                  <a:lnTo>
                    <a:pt x="549" y="41887"/>
                  </a:lnTo>
                  <a:lnTo>
                    <a:pt x="706" y="42750"/>
                  </a:lnTo>
                  <a:lnTo>
                    <a:pt x="883" y="43613"/>
                  </a:lnTo>
                  <a:lnTo>
                    <a:pt x="1099" y="44475"/>
                  </a:lnTo>
                  <a:lnTo>
                    <a:pt x="1334" y="45338"/>
                  </a:lnTo>
                  <a:lnTo>
                    <a:pt x="1589" y="46181"/>
                  </a:lnTo>
                  <a:lnTo>
                    <a:pt x="1863" y="47025"/>
                  </a:lnTo>
                  <a:lnTo>
                    <a:pt x="2157" y="47868"/>
                  </a:lnTo>
                  <a:lnTo>
                    <a:pt x="2471" y="48711"/>
                  </a:lnTo>
                  <a:lnTo>
                    <a:pt x="2805" y="49535"/>
                  </a:lnTo>
                  <a:lnTo>
                    <a:pt x="3158" y="50319"/>
                  </a:lnTo>
                  <a:lnTo>
                    <a:pt x="3511" y="51104"/>
                  </a:lnTo>
                  <a:lnTo>
                    <a:pt x="3903" y="51868"/>
                  </a:lnTo>
                  <a:lnTo>
                    <a:pt x="4295" y="52633"/>
                  </a:lnTo>
                  <a:lnTo>
                    <a:pt x="4707" y="53378"/>
                  </a:lnTo>
                  <a:lnTo>
                    <a:pt x="5138" y="54123"/>
                  </a:lnTo>
                  <a:lnTo>
                    <a:pt x="5609" y="54849"/>
                  </a:lnTo>
                  <a:lnTo>
                    <a:pt x="6079" y="55575"/>
                  </a:lnTo>
                  <a:lnTo>
                    <a:pt x="6550" y="56261"/>
                  </a:lnTo>
                  <a:lnTo>
                    <a:pt x="7060" y="56967"/>
                  </a:lnTo>
                  <a:lnTo>
                    <a:pt x="7589" y="57634"/>
                  </a:lnTo>
                  <a:lnTo>
                    <a:pt x="8119" y="58320"/>
                  </a:lnTo>
                  <a:lnTo>
                    <a:pt x="8668" y="58967"/>
                  </a:lnTo>
                  <a:lnTo>
                    <a:pt x="9256" y="59614"/>
                  </a:lnTo>
                  <a:lnTo>
                    <a:pt x="9845" y="60242"/>
                  </a:lnTo>
                  <a:lnTo>
                    <a:pt x="10433" y="60869"/>
                  </a:lnTo>
                  <a:lnTo>
                    <a:pt x="11060" y="61477"/>
                  </a:lnTo>
                  <a:lnTo>
                    <a:pt x="11688" y="62065"/>
                  </a:lnTo>
                  <a:lnTo>
                    <a:pt x="12335" y="62634"/>
                  </a:lnTo>
                  <a:lnTo>
                    <a:pt x="13002" y="63183"/>
                  </a:lnTo>
                  <a:lnTo>
                    <a:pt x="13668" y="63732"/>
                  </a:lnTo>
                  <a:lnTo>
                    <a:pt x="14355" y="64242"/>
                  </a:lnTo>
                  <a:lnTo>
                    <a:pt x="15041" y="64752"/>
                  </a:lnTo>
                  <a:lnTo>
                    <a:pt x="15747" y="65242"/>
                  </a:lnTo>
                  <a:lnTo>
                    <a:pt x="16453" y="65713"/>
                  </a:lnTo>
                  <a:lnTo>
                    <a:pt x="17179" y="66164"/>
                  </a:lnTo>
                  <a:lnTo>
                    <a:pt x="17924" y="66595"/>
                  </a:lnTo>
                  <a:lnTo>
                    <a:pt x="18669" y="67007"/>
                  </a:lnTo>
                  <a:lnTo>
                    <a:pt x="19434" y="67419"/>
                  </a:lnTo>
                  <a:lnTo>
                    <a:pt x="20198" y="67791"/>
                  </a:lnTo>
                  <a:lnTo>
                    <a:pt x="20983" y="68164"/>
                  </a:lnTo>
                  <a:lnTo>
                    <a:pt x="21767" y="68497"/>
                  </a:lnTo>
                  <a:lnTo>
                    <a:pt x="22610" y="68850"/>
                  </a:lnTo>
                  <a:lnTo>
                    <a:pt x="23434" y="69164"/>
                  </a:lnTo>
                  <a:lnTo>
                    <a:pt x="24277" y="69458"/>
                  </a:lnTo>
                  <a:lnTo>
                    <a:pt x="25120" y="69733"/>
                  </a:lnTo>
                  <a:lnTo>
                    <a:pt x="25964" y="69988"/>
                  </a:lnTo>
                  <a:lnTo>
                    <a:pt x="26827" y="70203"/>
                  </a:lnTo>
                  <a:lnTo>
                    <a:pt x="27689" y="70419"/>
                  </a:lnTo>
                  <a:lnTo>
                    <a:pt x="28552" y="70596"/>
                  </a:lnTo>
                  <a:lnTo>
                    <a:pt x="29435" y="70772"/>
                  </a:lnTo>
                  <a:lnTo>
                    <a:pt x="30297" y="70909"/>
                  </a:lnTo>
                  <a:lnTo>
                    <a:pt x="31180" y="71027"/>
                  </a:lnTo>
                  <a:lnTo>
                    <a:pt x="32062" y="71125"/>
                  </a:lnTo>
                  <a:lnTo>
                    <a:pt x="32964" y="71204"/>
                  </a:lnTo>
                  <a:lnTo>
                    <a:pt x="33847" y="71262"/>
                  </a:lnTo>
                  <a:lnTo>
                    <a:pt x="34749" y="71302"/>
                  </a:lnTo>
                  <a:lnTo>
                    <a:pt x="36553" y="71302"/>
                  </a:lnTo>
                  <a:lnTo>
                    <a:pt x="37455" y="71262"/>
                  </a:lnTo>
                  <a:lnTo>
                    <a:pt x="38337" y="71204"/>
                  </a:lnTo>
                  <a:lnTo>
                    <a:pt x="39239" y="71125"/>
                  </a:lnTo>
                  <a:lnTo>
                    <a:pt x="40122" y="71027"/>
                  </a:lnTo>
                  <a:lnTo>
                    <a:pt x="41004" y="70909"/>
                  </a:lnTo>
                  <a:lnTo>
                    <a:pt x="41867" y="70772"/>
                  </a:lnTo>
                  <a:lnTo>
                    <a:pt x="42750" y="70596"/>
                  </a:lnTo>
                  <a:lnTo>
                    <a:pt x="43612" y="70419"/>
                  </a:lnTo>
                  <a:lnTo>
                    <a:pt x="44475" y="70203"/>
                  </a:lnTo>
                  <a:lnTo>
                    <a:pt x="45338" y="69988"/>
                  </a:lnTo>
                  <a:lnTo>
                    <a:pt x="46181" y="69733"/>
                  </a:lnTo>
                  <a:lnTo>
                    <a:pt x="47025" y="69458"/>
                  </a:lnTo>
                  <a:lnTo>
                    <a:pt x="47868" y="69164"/>
                  </a:lnTo>
                  <a:lnTo>
                    <a:pt x="48711" y="68850"/>
                  </a:lnTo>
                  <a:lnTo>
                    <a:pt x="49535" y="68497"/>
                  </a:lnTo>
                  <a:lnTo>
                    <a:pt x="50319" y="68164"/>
                  </a:lnTo>
                  <a:lnTo>
                    <a:pt x="51103" y="67791"/>
                  </a:lnTo>
                  <a:lnTo>
                    <a:pt x="51868" y="67419"/>
                  </a:lnTo>
                  <a:lnTo>
                    <a:pt x="52633" y="67007"/>
                  </a:lnTo>
                  <a:lnTo>
                    <a:pt x="53378" y="66595"/>
                  </a:lnTo>
                  <a:lnTo>
                    <a:pt x="54123" y="66164"/>
                  </a:lnTo>
                  <a:lnTo>
                    <a:pt x="54849" y="65713"/>
                  </a:lnTo>
                  <a:lnTo>
                    <a:pt x="55555" y="65242"/>
                  </a:lnTo>
                  <a:lnTo>
                    <a:pt x="56261" y="64752"/>
                  </a:lnTo>
                  <a:lnTo>
                    <a:pt x="56947" y="64242"/>
                  </a:lnTo>
                  <a:lnTo>
                    <a:pt x="57633" y="63732"/>
                  </a:lnTo>
                  <a:lnTo>
                    <a:pt x="58300" y="63183"/>
                  </a:lnTo>
                  <a:lnTo>
                    <a:pt x="58967" y="62634"/>
                  </a:lnTo>
                  <a:lnTo>
                    <a:pt x="59614" y="62065"/>
                  </a:lnTo>
                  <a:lnTo>
                    <a:pt x="60242" y="61477"/>
                  </a:lnTo>
                  <a:lnTo>
                    <a:pt x="60869" y="60869"/>
                  </a:lnTo>
                  <a:lnTo>
                    <a:pt x="61457" y="60242"/>
                  </a:lnTo>
                  <a:lnTo>
                    <a:pt x="62046" y="59614"/>
                  </a:lnTo>
                  <a:lnTo>
                    <a:pt x="62634" y="58967"/>
                  </a:lnTo>
                  <a:lnTo>
                    <a:pt x="63183" y="58320"/>
                  </a:lnTo>
                  <a:lnTo>
                    <a:pt x="63712" y="57634"/>
                  </a:lnTo>
                  <a:lnTo>
                    <a:pt x="64242" y="56967"/>
                  </a:lnTo>
                  <a:lnTo>
                    <a:pt x="64752" y="56261"/>
                  </a:lnTo>
                  <a:lnTo>
                    <a:pt x="65242" y="55575"/>
                  </a:lnTo>
                  <a:lnTo>
                    <a:pt x="65693" y="54849"/>
                  </a:lnTo>
                  <a:lnTo>
                    <a:pt x="66164" y="54123"/>
                  </a:lnTo>
                  <a:lnTo>
                    <a:pt x="66595" y="53378"/>
                  </a:lnTo>
                  <a:lnTo>
                    <a:pt x="67007" y="52633"/>
                  </a:lnTo>
                  <a:lnTo>
                    <a:pt x="67399" y="51868"/>
                  </a:lnTo>
                  <a:lnTo>
                    <a:pt x="67791" y="51104"/>
                  </a:lnTo>
                  <a:lnTo>
                    <a:pt x="68144" y="50319"/>
                  </a:lnTo>
                  <a:lnTo>
                    <a:pt x="68497" y="49535"/>
                  </a:lnTo>
                  <a:lnTo>
                    <a:pt x="68831" y="48711"/>
                  </a:lnTo>
                  <a:lnTo>
                    <a:pt x="69144" y="47868"/>
                  </a:lnTo>
                  <a:lnTo>
                    <a:pt x="69438" y="47025"/>
                  </a:lnTo>
                  <a:lnTo>
                    <a:pt x="69713" y="46181"/>
                  </a:lnTo>
                  <a:lnTo>
                    <a:pt x="69968" y="45338"/>
                  </a:lnTo>
                  <a:lnTo>
                    <a:pt x="70203" y="44475"/>
                  </a:lnTo>
                  <a:lnTo>
                    <a:pt x="70419" y="43613"/>
                  </a:lnTo>
                  <a:lnTo>
                    <a:pt x="70595" y="42750"/>
                  </a:lnTo>
                  <a:lnTo>
                    <a:pt x="70772" y="41887"/>
                  </a:lnTo>
                  <a:lnTo>
                    <a:pt x="70909" y="41005"/>
                  </a:lnTo>
                  <a:lnTo>
                    <a:pt x="71027" y="40122"/>
                  </a:lnTo>
                  <a:lnTo>
                    <a:pt x="71125" y="39240"/>
                  </a:lnTo>
                  <a:lnTo>
                    <a:pt x="71203" y="38338"/>
                  </a:lnTo>
                  <a:lnTo>
                    <a:pt x="71262" y="37455"/>
                  </a:lnTo>
                  <a:lnTo>
                    <a:pt x="71282" y="36553"/>
                  </a:lnTo>
                  <a:lnTo>
                    <a:pt x="71301" y="35651"/>
                  </a:lnTo>
                  <a:lnTo>
                    <a:pt x="71282" y="34749"/>
                  </a:lnTo>
                  <a:lnTo>
                    <a:pt x="71262" y="33867"/>
                  </a:lnTo>
                  <a:lnTo>
                    <a:pt x="71203" y="32965"/>
                  </a:lnTo>
                  <a:lnTo>
                    <a:pt x="71125" y="32082"/>
                  </a:lnTo>
                  <a:lnTo>
                    <a:pt x="71027" y="31200"/>
                  </a:lnTo>
                  <a:lnTo>
                    <a:pt x="70909" y="30317"/>
                  </a:lnTo>
                  <a:lnTo>
                    <a:pt x="70772" y="29435"/>
                  </a:lnTo>
                  <a:lnTo>
                    <a:pt x="70595" y="28572"/>
                  </a:lnTo>
                  <a:lnTo>
                    <a:pt x="70419" y="27689"/>
                  </a:lnTo>
                  <a:lnTo>
                    <a:pt x="70203" y="26827"/>
                  </a:lnTo>
                  <a:lnTo>
                    <a:pt x="69968" y="25983"/>
                  </a:lnTo>
                  <a:lnTo>
                    <a:pt x="69713" y="25121"/>
                  </a:lnTo>
                  <a:lnTo>
                    <a:pt x="69438" y="24277"/>
                  </a:lnTo>
                  <a:lnTo>
                    <a:pt x="69144" y="23434"/>
                  </a:lnTo>
                  <a:lnTo>
                    <a:pt x="68831" y="22611"/>
                  </a:lnTo>
                  <a:lnTo>
                    <a:pt x="68497" y="21787"/>
                  </a:lnTo>
                  <a:lnTo>
                    <a:pt x="68144" y="20983"/>
                  </a:lnTo>
                  <a:lnTo>
                    <a:pt x="67791" y="20199"/>
                  </a:lnTo>
                  <a:lnTo>
                    <a:pt x="67399" y="19434"/>
                  </a:lnTo>
                  <a:lnTo>
                    <a:pt x="67007" y="18669"/>
                  </a:lnTo>
                  <a:lnTo>
                    <a:pt x="66595" y="17924"/>
                  </a:lnTo>
                  <a:lnTo>
                    <a:pt x="66164" y="17198"/>
                  </a:lnTo>
                  <a:lnTo>
                    <a:pt x="65693" y="16473"/>
                  </a:lnTo>
                  <a:lnTo>
                    <a:pt x="65242" y="15747"/>
                  </a:lnTo>
                  <a:lnTo>
                    <a:pt x="64752" y="15041"/>
                  </a:lnTo>
                  <a:lnTo>
                    <a:pt x="64242" y="14355"/>
                  </a:lnTo>
                  <a:lnTo>
                    <a:pt x="63712" y="13668"/>
                  </a:lnTo>
                  <a:lnTo>
                    <a:pt x="63183" y="13002"/>
                  </a:lnTo>
                  <a:lnTo>
                    <a:pt x="62634" y="12355"/>
                  </a:lnTo>
                  <a:lnTo>
                    <a:pt x="62046" y="11708"/>
                  </a:lnTo>
                  <a:lnTo>
                    <a:pt x="61457" y="11060"/>
                  </a:lnTo>
                  <a:lnTo>
                    <a:pt x="60869" y="10452"/>
                  </a:lnTo>
                  <a:lnTo>
                    <a:pt x="60242" y="9845"/>
                  </a:lnTo>
                  <a:lnTo>
                    <a:pt x="59614" y="9256"/>
                  </a:lnTo>
                  <a:lnTo>
                    <a:pt x="58967" y="8688"/>
                  </a:lnTo>
                  <a:lnTo>
                    <a:pt x="58300" y="8119"/>
                  </a:lnTo>
                  <a:lnTo>
                    <a:pt x="57633" y="7589"/>
                  </a:lnTo>
                  <a:lnTo>
                    <a:pt x="56947" y="7060"/>
                  </a:lnTo>
                  <a:lnTo>
                    <a:pt x="56261" y="6570"/>
                  </a:lnTo>
                  <a:lnTo>
                    <a:pt x="55555" y="6080"/>
                  </a:lnTo>
                  <a:lnTo>
                    <a:pt x="54849" y="5609"/>
                  </a:lnTo>
                  <a:lnTo>
                    <a:pt x="54123" y="5158"/>
                  </a:lnTo>
                  <a:lnTo>
                    <a:pt x="53378" y="4726"/>
                  </a:lnTo>
                  <a:lnTo>
                    <a:pt x="52633" y="4295"/>
                  </a:lnTo>
                  <a:lnTo>
                    <a:pt x="51868" y="3903"/>
                  </a:lnTo>
                  <a:lnTo>
                    <a:pt x="51103" y="3511"/>
                  </a:lnTo>
                  <a:lnTo>
                    <a:pt x="50319" y="3158"/>
                  </a:lnTo>
                  <a:lnTo>
                    <a:pt x="49535" y="2805"/>
                  </a:lnTo>
                  <a:lnTo>
                    <a:pt x="48711" y="2471"/>
                  </a:lnTo>
                  <a:lnTo>
                    <a:pt x="47868" y="2158"/>
                  </a:lnTo>
                  <a:lnTo>
                    <a:pt x="47025" y="1863"/>
                  </a:lnTo>
                  <a:lnTo>
                    <a:pt x="46181" y="1589"/>
                  </a:lnTo>
                  <a:lnTo>
                    <a:pt x="45338" y="1334"/>
                  </a:lnTo>
                  <a:lnTo>
                    <a:pt x="44475" y="1099"/>
                  </a:lnTo>
                  <a:lnTo>
                    <a:pt x="43612" y="903"/>
                  </a:lnTo>
                  <a:lnTo>
                    <a:pt x="42750" y="706"/>
                  </a:lnTo>
                  <a:lnTo>
                    <a:pt x="41867" y="550"/>
                  </a:lnTo>
                  <a:lnTo>
                    <a:pt x="41004" y="412"/>
                  </a:lnTo>
                  <a:lnTo>
                    <a:pt x="40122" y="275"/>
                  </a:lnTo>
                  <a:lnTo>
                    <a:pt x="39239" y="177"/>
                  </a:lnTo>
                  <a:lnTo>
                    <a:pt x="38337" y="99"/>
                  </a:lnTo>
                  <a:lnTo>
                    <a:pt x="37455" y="59"/>
                  </a:lnTo>
                  <a:lnTo>
                    <a:pt x="36553" y="20"/>
                  </a:lnTo>
                  <a:lnTo>
                    <a:pt x="3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13"/>
          <p:cNvGrpSpPr/>
          <p:nvPr/>
        </p:nvGrpSpPr>
        <p:grpSpPr>
          <a:xfrm>
            <a:off x="4188375" y="-331137"/>
            <a:ext cx="767250" cy="5810338"/>
            <a:chOff x="4188375" y="-331137"/>
            <a:chExt cx="767250" cy="5810338"/>
          </a:xfrm>
        </p:grpSpPr>
        <p:grpSp>
          <p:nvGrpSpPr>
            <p:cNvPr id="532" name="Google Shape;532;p13"/>
            <p:cNvGrpSpPr/>
            <p:nvPr/>
          </p:nvGrpSpPr>
          <p:grpSpPr>
            <a:xfrm>
              <a:off x="4188375" y="-331137"/>
              <a:ext cx="767250" cy="718225"/>
              <a:chOff x="5215250" y="4706200"/>
              <a:chExt cx="767250" cy="718225"/>
            </a:xfrm>
          </p:grpSpPr>
          <p:sp>
            <p:nvSpPr>
              <p:cNvPr id="533" name="Google Shape;533;p13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13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13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3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3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13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13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13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13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13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13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13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13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13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13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13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13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3" name="Google Shape;553;p13"/>
            <p:cNvGrpSpPr/>
            <p:nvPr/>
          </p:nvGrpSpPr>
          <p:grpSpPr>
            <a:xfrm>
              <a:off x="4188375" y="4760975"/>
              <a:ext cx="767250" cy="718225"/>
              <a:chOff x="5215250" y="4706200"/>
              <a:chExt cx="767250" cy="718225"/>
            </a:xfrm>
          </p:grpSpPr>
          <p:sp>
            <p:nvSpPr>
              <p:cNvPr id="554" name="Google Shape;554;p13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13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3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3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3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3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3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3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3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3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13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76" name="Google Shape;576;p14"/>
          <p:cNvGrpSpPr/>
          <p:nvPr/>
        </p:nvGrpSpPr>
        <p:grpSpPr>
          <a:xfrm>
            <a:off x="-796360" y="-760648"/>
            <a:ext cx="10741701" cy="1510188"/>
            <a:chOff x="-796360" y="-760648"/>
            <a:chExt cx="10741701" cy="1510188"/>
          </a:xfrm>
        </p:grpSpPr>
        <p:sp>
          <p:nvSpPr>
            <p:cNvPr id="577" name="Google Shape;577;p14"/>
            <p:cNvSpPr/>
            <p:nvPr/>
          </p:nvSpPr>
          <p:spPr>
            <a:xfrm>
              <a:off x="-796360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8435745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14"/>
          <p:cNvGrpSpPr/>
          <p:nvPr/>
        </p:nvGrpSpPr>
        <p:grpSpPr>
          <a:xfrm>
            <a:off x="-123450" y="4272863"/>
            <a:ext cx="9390900" cy="718238"/>
            <a:chOff x="-123450" y="4272863"/>
            <a:chExt cx="9390900" cy="718238"/>
          </a:xfrm>
        </p:grpSpPr>
        <p:grpSp>
          <p:nvGrpSpPr>
            <p:cNvPr id="580" name="Google Shape;580;p14"/>
            <p:cNvGrpSpPr/>
            <p:nvPr/>
          </p:nvGrpSpPr>
          <p:grpSpPr>
            <a:xfrm>
              <a:off x="-123450" y="4272863"/>
              <a:ext cx="767250" cy="718225"/>
              <a:chOff x="5215250" y="4706200"/>
              <a:chExt cx="767250" cy="718225"/>
            </a:xfrm>
          </p:grpSpPr>
          <p:sp>
            <p:nvSpPr>
              <p:cNvPr id="581" name="Google Shape;581;p14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4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4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14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14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4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14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14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14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14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14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14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14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14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14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14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14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14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14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14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1" name="Google Shape;601;p14"/>
            <p:cNvGrpSpPr/>
            <p:nvPr/>
          </p:nvGrpSpPr>
          <p:grpSpPr>
            <a:xfrm>
              <a:off x="8500200" y="4272875"/>
              <a:ext cx="767250" cy="718225"/>
              <a:chOff x="5215250" y="4706200"/>
              <a:chExt cx="767250" cy="718225"/>
            </a:xfrm>
          </p:grpSpPr>
          <p:sp>
            <p:nvSpPr>
              <p:cNvPr id="602" name="Google Shape;602;p14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14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14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14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14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14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14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14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4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14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4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14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14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14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24" name="Google Shape;624;p15"/>
          <p:cNvGrpSpPr/>
          <p:nvPr/>
        </p:nvGrpSpPr>
        <p:grpSpPr>
          <a:xfrm>
            <a:off x="-130225" y="152388"/>
            <a:ext cx="9397700" cy="4838713"/>
            <a:chOff x="-130225" y="152388"/>
            <a:chExt cx="9397700" cy="4838713"/>
          </a:xfrm>
        </p:grpSpPr>
        <p:grpSp>
          <p:nvGrpSpPr>
            <p:cNvPr id="625" name="Google Shape;625;p15"/>
            <p:cNvGrpSpPr/>
            <p:nvPr/>
          </p:nvGrpSpPr>
          <p:grpSpPr>
            <a:xfrm>
              <a:off x="8500225" y="152388"/>
              <a:ext cx="767250" cy="718225"/>
              <a:chOff x="5215250" y="4706200"/>
              <a:chExt cx="767250" cy="718225"/>
            </a:xfrm>
          </p:grpSpPr>
          <p:sp>
            <p:nvSpPr>
              <p:cNvPr id="626" name="Google Shape;626;p1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1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6" name="Google Shape;646;p15"/>
            <p:cNvGrpSpPr/>
            <p:nvPr/>
          </p:nvGrpSpPr>
          <p:grpSpPr>
            <a:xfrm>
              <a:off x="-130225" y="152400"/>
              <a:ext cx="767250" cy="718225"/>
              <a:chOff x="5215250" y="4706200"/>
              <a:chExt cx="767250" cy="718225"/>
            </a:xfrm>
          </p:grpSpPr>
          <p:sp>
            <p:nvSpPr>
              <p:cNvPr id="647" name="Google Shape;647;p1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1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1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7" name="Google Shape;667;p15"/>
            <p:cNvGrpSpPr/>
            <p:nvPr/>
          </p:nvGrpSpPr>
          <p:grpSpPr>
            <a:xfrm>
              <a:off x="-123450" y="4272863"/>
              <a:ext cx="767250" cy="718225"/>
              <a:chOff x="5215250" y="4706200"/>
              <a:chExt cx="767250" cy="718225"/>
            </a:xfrm>
          </p:grpSpPr>
          <p:sp>
            <p:nvSpPr>
              <p:cNvPr id="668" name="Google Shape;668;p1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1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1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1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1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1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8" name="Google Shape;688;p15"/>
            <p:cNvGrpSpPr/>
            <p:nvPr/>
          </p:nvGrpSpPr>
          <p:grpSpPr>
            <a:xfrm>
              <a:off x="8500200" y="4272875"/>
              <a:ext cx="767250" cy="718225"/>
              <a:chOff x="5215250" y="4706200"/>
              <a:chExt cx="767250" cy="718225"/>
            </a:xfrm>
          </p:grpSpPr>
          <p:sp>
            <p:nvSpPr>
              <p:cNvPr id="689" name="Google Shape;689;p1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1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1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1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1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1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1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1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1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1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1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1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1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1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1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_1"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11" name="Google Shape;711;p16"/>
          <p:cNvGrpSpPr/>
          <p:nvPr/>
        </p:nvGrpSpPr>
        <p:grpSpPr>
          <a:xfrm>
            <a:off x="4188375" y="-331137"/>
            <a:ext cx="767250" cy="5810338"/>
            <a:chOff x="4188375" y="-331137"/>
            <a:chExt cx="767250" cy="5810338"/>
          </a:xfrm>
        </p:grpSpPr>
        <p:grpSp>
          <p:nvGrpSpPr>
            <p:cNvPr id="712" name="Google Shape;712;p16"/>
            <p:cNvGrpSpPr/>
            <p:nvPr/>
          </p:nvGrpSpPr>
          <p:grpSpPr>
            <a:xfrm>
              <a:off x="4188375" y="-331137"/>
              <a:ext cx="767250" cy="718225"/>
              <a:chOff x="5215250" y="4706200"/>
              <a:chExt cx="767250" cy="718225"/>
            </a:xfrm>
          </p:grpSpPr>
          <p:sp>
            <p:nvSpPr>
              <p:cNvPr id="713" name="Google Shape;713;p16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16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16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16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16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16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16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6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16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16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16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16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16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16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16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3" name="Google Shape;733;p16"/>
            <p:cNvGrpSpPr/>
            <p:nvPr/>
          </p:nvGrpSpPr>
          <p:grpSpPr>
            <a:xfrm>
              <a:off x="4188375" y="4760975"/>
              <a:ext cx="767250" cy="718225"/>
              <a:chOff x="5215250" y="4706200"/>
              <a:chExt cx="767250" cy="718225"/>
            </a:xfrm>
          </p:grpSpPr>
          <p:sp>
            <p:nvSpPr>
              <p:cNvPr id="734" name="Google Shape;734;p16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16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16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16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16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16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16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16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16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16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16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16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16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16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16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16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16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16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16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16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7"/>
          <p:cNvSpPr txBox="1"/>
          <p:nvPr>
            <p:ph type="title"/>
          </p:nvPr>
        </p:nvSpPr>
        <p:spPr>
          <a:xfrm>
            <a:off x="1226400" y="3150087"/>
            <a:ext cx="6691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6" name="Google Shape;756;p17"/>
          <p:cNvSpPr txBox="1"/>
          <p:nvPr>
            <p:ph idx="1" type="subTitle"/>
          </p:nvPr>
        </p:nvSpPr>
        <p:spPr>
          <a:xfrm>
            <a:off x="1226400" y="1536213"/>
            <a:ext cx="6691200" cy="172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7" name="Google Shape;757;p17"/>
          <p:cNvSpPr/>
          <p:nvPr/>
        </p:nvSpPr>
        <p:spPr>
          <a:xfrm>
            <a:off x="3680725" y="4608568"/>
            <a:ext cx="1782550" cy="1782550"/>
          </a:xfrm>
          <a:custGeom>
            <a:rect b="b" l="l" r="r" t="t"/>
            <a:pathLst>
              <a:path extrusionOk="0" h="71302" w="71302">
                <a:moveTo>
                  <a:pt x="35651" y="10021"/>
                </a:moveTo>
                <a:lnTo>
                  <a:pt x="36298" y="10041"/>
                </a:lnTo>
                <a:lnTo>
                  <a:pt x="36926" y="10060"/>
                </a:lnTo>
                <a:lnTo>
                  <a:pt x="37573" y="10100"/>
                </a:lnTo>
                <a:lnTo>
                  <a:pt x="38200" y="10158"/>
                </a:lnTo>
                <a:lnTo>
                  <a:pt x="38828" y="10217"/>
                </a:lnTo>
                <a:lnTo>
                  <a:pt x="39455" y="10315"/>
                </a:lnTo>
                <a:lnTo>
                  <a:pt x="40063" y="10413"/>
                </a:lnTo>
                <a:lnTo>
                  <a:pt x="40691" y="10531"/>
                </a:lnTo>
                <a:lnTo>
                  <a:pt x="41299" y="10649"/>
                </a:lnTo>
                <a:lnTo>
                  <a:pt x="41906" y="10805"/>
                </a:lnTo>
                <a:lnTo>
                  <a:pt x="42514" y="10962"/>
                </a:lnTo>
                <a:lnTo>
                  <a:pt x="43122" y="11139"/>
                </a:lnTo>
                <a:lnTo>
                  <a:pt x="43711" y="11315"/>
                </a:lnTo>
                <a:lnTo>
                  <a:pt x="44299" y="11511"/>
                </a:lnTo>
                <a:lnTo>
                  <a:pt x="44887" y="11727"/>
                </a:lnTo>
                <a:lnTo>
                  <a:pt x="45456" y="11962"/>
                </a:lnTo>
                <a:lnTo>
                  <a:pt x="46044" y="12217"/>
                </a:lnTo>
                <a:lnTo>
                  <a:pt x="46593" y="12472"/>
                </a:lnTo>
                <a:lnTo>
                  <a:pt x="47162" y="12747"/>
                </a:lnTo>
                <a:lnTo>
                  <a:pt x="47711" y="13041"/>
                </a:lnTo>
                <a:lnTo>
                  <a:pt x="48260" y="13335"/>
                </a:lnTo>
                <a:lnTo>
                  <a:pt x="48809" y="13649"/>
                </a:lnTo>
                <a:lnTo>
                  <a:pt x="49339" y="13982"/>
                </a:lnTo>
                <a:lnTo>
                  <a:pt x="49868" y="14316"/>
                </a:lnTo>
                <a:lnTo>
                  <a:pt x="50378" y="14669"/>
                </a:lnTo>
                <a:lnTo>
                  <a:pt x="50888" y="15041"/>
                </a:lnTo>
                <a:lnTo>
                  <a:pt x="51398" y="15433"/>
                </a:lnTo>
                <a:lnTo>
                  <a:pt x="51888" y="15826"/>
                </a:lnTo>
                <a:lnTo>
                  <a:pt x="52378" y="16237"/>
                </a:lnTo>
                <a:lnTo>
                  <a:pt x="52849" y="16649"/>
                </a:lnTo>
                <a:lnTo>
                  <a:pt x="53319" y="17081"/>
                </a:lnTo>
                <a:lnTo>
                  <a:pt x="53770" y="17532"/>
                </a:lnTo>
                <a:lnTo>
                  <a:pt x="54221" y="18002"/>
                </a:lnTo>
                <a:lnTo>
                  <a:pt x="54653" y="18453"/>
                </a:lnTo>
                <a:lnTo>
                  <a:pt x="55084" y="18944"/>
                </a:lnTo>
                <a:lnTo>
                  <a:pt x="55476" y="19414"/>
                </a:lnTo>
                <a:lnTo>
                  <a:pt x="55888" y="19924"/>
                </a:lnTo>
                <a:lnTo>
                  <a:pt x="56261" y="20414"/>
                </a:lnTo>
                <a:lnTo>
                  <a:pt x="56633" y="20924"/>
                </a:lnTo>
                <a:lnTo>
                  <a:pt x="56986" y="21454"/>
                </a:lnTo>
                <a:lnTo>
                  <a:pt x="57320" y="21963"/>
                </a:lnTo>
                <a:lnTo>
                  <a:pt x="57653" y="22513"/>
                </a:lnTo>
                <a:lnTo>
                  <a:pt x="57967" y="23042"/>
                </a:lnTo>
                <a:lnTo>
                  <a:pt x="58281" y="23591"/>
                </a:lnTo>
                <a:lnTo>
                  <a:pt x="58555" y="24140"/>
                </a:lnTo>
                <a:lnTo>
                  <a:pt x="58830" y="24709"/>
                </a:lnTo>
                <a:lnTo>
                  <a:pt x="59104" y="25277"/>
                </a:lnTo>
                <a:lnTo>
                  <a:pt x="59339" y="25846"/>
                </a:lnTo>
                <a:lnTo>
                  <a:pt x="59575" y="26415"/>
                </a:lnTo>
                <a:lnTo>
                  <a:pt x="59790" y="27003"/>
                </a:lnTo>
                <a:lnTo>
                  <a:pt x="59987" y="27591"/>
                </a:lnTo>
                <a:lnTo>
                  <a:pt x="60183" y="28199"/>
                </a:lnTo>
                <a:lnTo>
                  <a:pt x="60359" y="28788"/>
                </a:lnTo>
                <a:lnTo>
                  <a:pt x="60516" y="29396"/>
                </a:lnTo>
                <a:lnTo>
                  <a:pt x="60653" y="30003"/>
                </a:lnTo>
                <a:lnTo>
                  <a:pt x="60791" y="30611"/>
                </a:lnTo>
                <a:lnTo>
                  <a:pt x="60908" y="31239"/>
                </a:lnTo>
                <a:lnTo>
                  <a:pt x="61006" y="31866"/>
                </a:lnTo>
                <a:lnTo>
                  <a:pt x="61085" y="32474"/>
                </a:lnTo>
                <a:lnTo>
                  <a:pt x="61163" y="33121"/>
                </a:lnTo>
                <a:lnTo>
                  <a:pt x="61202" y="33749"/>
                </a:lnTo>
                <a:lnTo>
                  <a:pt x="61242" y="34376"/>
                </a:lnTo>
                <a:lnTo>
                  <a:pt x="61261" y="35024"/>
                </a:lnTo>
                <a:lnTo>
                  <a:pt x="61281" y="35651"/>
                </a:lnTo>
                <a:lnTo>
                  <a:pt x="61261" y="36298"/>
                </a:lnTo>
                <a:lnTo>
                  <a:pt x="61242" y="36926"/>
                </a:lnTo>
                <a:lnTo>
                  <a:pt x="61202" y="37573"/>
                </a:lnTo>
                <a:lnTo>
                  <a:pt x="61163" y="38200"/>
                </a:lnTo>
                <a:lnTo>
                  <a:pt x="61085" y="38828"/>
                </a:lnTo>
                <a:lnTo>
                  <a:pt x="61006" y="39455"/>
                </a:lnTo>
                <a:lnTo>
                  <a:pt x="60908" y="40083"/>
                </a:lnTo>
                <a:lnTo>
                  <a:pt x="60791" y="40691"/>
                </a:lnTo>
                <a:lnTo>
                  <a:pt x="60653" y="41318"/>
                </a:lnTo>
                <a:lnTo>
                  <a:pt x="60516" y="41926"/>
                </a:lnTo>
                <a:lnTo>
                  <a:pt x="60359" y="42514"/>
                </a:lnTo>
                <a:lnTo>
                  <a:pt x="60183" y="43122"/>
                </a:lnTo>
                <a:lnTo>
                  <a:pt x="59987" y="43711"/>
                </a:lnTo>
                <a:lnTo>
                  <a:pt x="59790" y="44299"/>
                </a:lnTo>
                <a:lnTo>
                  <a:pt x="59575" y="44887"/>
                </a:lnTo>
                <a:lnTo>
                  <a:pt x="59339" y="45476"/>
                </a:lnTo>
                <a:lnTo>
                  <a:pt x="59104" y="46044"/>
                </a:lnTo>
                <a:lnTo>
                  <a:pt x="58830" y="46613"/>
                </a:lnTo>
                <a:lnTo>
                  <a:pt x="58555" y="47162"/>
                </a:lnTo>
                <a:lnTo>
                  <a:pt x="58281" y="47731"/>
                </a:lnTo>
                <a:lnTo>
                  <a:pt x="57967" y="48260"/>
                </a:lnTo>
                <a:lnTo>
                  <a:pt x="57653" y="48809"/>
                </a:lnTo>
                <a:lnTo>
                  <a:pt x="57320" y="49339"/>
                </a:lnTo>
                <a:lnTo>
                  <a:pt x="56986" y="49868"/>
                </a:lnTo>
                <a:lnTo>
                  <a:pt x="56633" y="50378"/>
                </a:lnTo>
                <a:lnTo>
                  <a:pt x="56261" y="50888"/>
                </a:lnTo>
                <a:lnTo>
                  <a:pt x="55888" y="51398"/>
                </a:lnTo>
                <a:lnTo>
                  <a:pt x="55476" y="51888"/>
                </a:lnTo>
                <a:lnTo>
                  <a:pt x="55084" y="52378"/>
                </a:lnTo>
                <a:lnTo>
                  <a:pt x="54653" y="52849"/>
                </a:lnTo>
                <a:lnTo>
                  <a:pt x="54221" y="53319"/>
                </a:lnTo>
                <a:lnTo>
                  <a:pt x="53770" y="53770"/>
                </a:lnTo>
                <a:lnTo>
                  <a:pt x="53319" y="54222"/>
                </a:lnTo>
                <a:lnTo>
                  <a:pt x="52849" y="54653"/>
                </a:lnTo>
                <a:lnTo>
                  <a:pt x="52378" y="55084"/>
                </a:lnTo>
                <a:lnTo>
                  <a:pt x="51888" y="55496"/>
                </a:lnTo>
                <a:lnTo>
                  <a:pt x="51398" y="55888"/>
                </a:lnTo>
                <a:lnTo>
                  <a:pt x="50888" y="56261"/>
                </a:lnTo>
                <a:lnTo>
                  <a:pt x="50378" y="56634"/>
                </a:lnTo>
                <a:lnTo>
                  <a:pt x="49868" y="56986"/>
                </a:lnTo>
                <a:lnTo>
                  <a:pt x="49339" y="57339"/>
                </a:lnTo>
                <a:lnTo>
                  <a:pt x="48809" y="57673"/>
                </a:lnTo>
                <a:lnTo>
                  <a:pt x="48260" y="57987"/>
                </a:lnTo>
                <a:lnTo>
                  <a:pt x="47711" y="58281"/>
                </a:lnTo>
                <a:lnTo>
                  <a:pt x="47162" y="58575"/>
                </a:lnTo>
                <a:lnTo>
                  <a:pt x="46593" y="58849"/>
                </a:lnTo>
                <a:lnTo>
                  <a:pt x="46044" y="59104"/>
                </a:lnTo>
                <a:lnTo>
                  <a:pt x="45456" y="59340"/>
                </a:lnTo>
                <a:lnTo>
                  <a:pt x="44887" y="59575"/>
                </a:lnTo>
                <a:lnTo>
                  <a:pt x="44299" y="59791"/>
                </a:lnTo>
                <a:lnTo>
                  <a:pt x="43711" y="60006"/>
                </a:lnTo>
                <a:lnTo>
                  <a:pt x="43122" y="60183"/>
                </a:lnTo>
                <a:lnTo>
                  <a:pt x="42514" y="60359"/>
                </a:lnTo>
                <a:lnTo>
                  <a:pt x="41906" y="60516"/>
                </a:lnTo>
                <a:lnTo>
                  <a:pt x="41299" y="60654"/>
                </a:lnTo>
                <a:lnTo>
                  <a:pt x="40691" y="60791"/>
                </a:lnTo>
                <a:lnTo>
                  <a:pt x="40063" y="60908"/>
                </a:lnTo>
                <a:lnTo>
                  <a:pt x="39455" y="61006"/>
                </a:lnTo>
                <a:lnTo>
                  <a:pt x="38828" y="61085"/>
                </a:lnTo>
                <a:lnTo>
                  <a:pt x="38200" y="61163"/>
                </a:lnTo>
                <a:lnTo>
                  <a:pt x="37573" y="61222"/>
                </a:lnTo>
                <a:lnTo>
                  <a:pt x="36926" y="61261"/>
                </a:lnTo>
                <a:lnTo>
                  <a:pt x="36298" y="61281"/>
                </a:lnTo>
                <a:lnTo>
                  <a:pt x="35004" y="61281"/>
                </a:lnTo>
                <a:lnTo>
                  <a:pt x="34376" y="61261"/>
                </a:lnTo>
                <a:lnTo>
                  <a:pt x="33729" y="61222"/>
                </a:lnTo>
                <a:lnTo>
                  <a:pt x="33102" y="61163"/>
                </a:lnTo>
                <a:lnTo>
                  <a:pt x="32474" y="61085"/>
                </a:lnTo>
                <a:lnTo>
                  <a:pt x="31847" y="61006"/>
                </a:lnTo>
                <a:lnTo>
                  <a:pt x="31239" y="60908"/>
                </a:lnTo>
                <a:lnTo>
                  <a:pt x="30611" y="60791"/>
                </a:lnTo>
                <a:lnTo>
                  <a:pt x="30003" y="60654"/>
                </a:lnTo>
                <a:lnTo>
                  <a:pt x="29395" y="60516"/>
                </a:lnTo>
                <a:lnTo>
                  <a:pt x="28788" y="60359"/>
                </a:lnTo>
                <a:lnTo>
                  <a:pt x="28180" y="60183"/>
                </a:lnTo>
                <a:lnTo>
                  <a:pt x="27591" y="60006"/>
                </a:lnTo>
                <a:lnTo>
                  <a:pt x="27003" y="59791"/>
                </a:lnTo>
                <a:lnTo>
                  <a:pt x="26415" y="59575"/>
                </a:lnTo>
                <a:lnTo>
                  <a:pt x="25846" y="59340"/>
                </a:lnTo>
                <a:lnTo>
                  <a:pt x="25258" y="59104"/>
                </a:lnTo>
                <a:lnTo>
                  <a:pt x="24709" y="58849"/>
                </a:lnTo>
                <a:lnTo>
                  <a:pt x="24140" y="58575"/>
                </a:lnTo>
                <a:lnTo>
                  <a:pt x="23591" y="58281"/>
                </a:lnTo>
                <a:lnTo>
                  <a:pt x="23042" y="57987"/>
                </a:lnTo>
                <a:lnTo>
                  <a:pt x="22493" y="57673"/>
                </a:lnTo>
                <a:lnTo>
                  <a:pt x="21963" y="57339"/>
                </a:lnTo>
                <a:lnTo>
                  <a:pt x="21434" y="56986"/>
                </a:lnTo>
                <a:lnTo>
                  <a:pt x="20924" y="56634"/>
                </a:lnTo>
                <a:lnTo>
                  <a:pt x="20414" y="56261"/>
                </a:lnTo>
                <a:lnTo>
                  <a:pt x="19904" y="55888"/>
                </a:lnTo>
                <a:lnTo>
                  <a:pt x="19414" y="55496"/>
                </a:lnTo>
                <a:lnTo>
                  <a:pt x="18924" y="55084"/>
                </a:lnTo>
                <a:lnTo>
                  <a:pt x="18453" y="54653"/>
                </a:lnTo>
                <a:lnTo>
                  <a:pt x="17983" y="54222"/>
                </a:lnTo>
                <a:lnTo>
                  <a:pt x="17532" y="53770"/>
                </a:lnTo>
                <a:lnTo>
                  <a:pt x="17080" y="53319"/>
                </a:lnTo>
                <a:lnTo>
                  <a:pt x="16649" y="52849"/>
                </a:lnTo>
                <a:lnTo>
                  <a:pt x="16218" y="52378"/>
                </a:lnTo>
                <a:lnTo>
                  <a:pt x="15825" y="51888"/>
                </a:lnTo>
                <a:lnTo>
                  <a:pt x="15414" y="51398"/>
                </a:lnTo>
                <a:lnTo>
                  <a:pt x="15041" y="50888"/>
                </a:lnTo>
                <a:lnTo>
                  <a:pt x="14669" y="50378"/>
                </a:lnTo>
                <a:lnTo>
                  <a:pt x="14316" y="49868"/>
                </a:lnTo>
                <a:lnTo>
                  <a:pt x="13982" y="49339"/>
                </a:lnTo>
                <a:lnTo>
                  <a:pt x="13649" y="48809"/>
                </a:lnTo>
                <a:lnTo>
                  <a:pt x="13335" y="48260"/>
                </a:lnTo>
                <a:lnTo>
                  <a:pt x="13021" y="47731"/>
                </a:lnTo>
                <a:lnTo>
                  <a:pt x="12747" y="47162"/>
                </a:lnTo>
                <a:lnTo>
                  <a:pt x="12472" y="46613"/>
                </a:lnTo>
                <a:lnTo>
                  <a:pt x="12217" y="46044"/>
                </a:lnTo>
                <a:lnTo>
                  <a:pt x="11962" y="45476"/>
                </a:lnTo>
                <a:lnTo>
                  <a:pt x="11727" y="44887"/>
                </a:lnTo>
                <a:lnTo>
                  <a:pt x="11511" y="44299"/>
                </a:lnTo>
                <a:lnTo>
                  <a:pt x="11315" y="43711"/>
                </a:lnTo>
                <a:lnTo>
                  <a:pt x="11119" y="43122"/>
                </a:lnTo>
                <a:lnTo>
                  <a:pt x="10943" y="42514"/>
                </a:lnTo>
                <a:lnTo>
                  <a:pt x="10786" y="41926"/>
                </a:lnTo>
                <a:lnTo>
                  <a:pt x="10649" y="41318"/>
                </a:lnTo>
                <a:lnTo>
                  <a:pt x="10511" y="40691"/>
                </a:lnTo>
                <a:lnTo>
                  <a:pt x="10394" y="40083"/>
                </a:lnTo>
                <a:lnTo>
                  <a:pt x="10296" y="39455"/>
                </a:lnTo>
                <a:lnTo>
                  <a:pt x="10217" y="38828"/>
                </a:lnTo>
                <a:lnTo>
                  <a:pt x="10158" y="38200"/>
                </a:lnTo>
                <a:lnTo>
                  <a:pt x="10099" y="37573"/>
                </a:lnTo>
                <a:lnTo>
                  <a:pt x="10060" y="36926"/>
                </a:lnTo>
                <a:lnTo>
                  <a:pt x="10041" y="36298"/>
                </a:lnTo>
                <a:lnTo>
                  <a:pt x="10021" y="35651"/>
                </a:lnTo>
                <a:lnTo>
                  <a:pt x="10041" y="35024"/>
                </a:lnTo>
                <a:lnTo>
                  <a:pt x="10060" y="34376"/>
                </a:lnTo>
                <a:lnTo>
                  <a:pt x="10099" y="33749"/>
                </a:lnTo>
                <a:lnTo>
                  <a:pt x="10158" y="33121"/>
                </a:lnTo>
                <a:lnTo>
                  <a:pt x="10217" y="32474"/>
                </a:lnTo>
                <a:lnTo>
                  <a:pt x="10296" y="31866"/>
                </a:lnTo>
                <a:lnTo>
                  <a:pt x="10394" y="31239"/>
                </a:lnTo>
                <a:lnTo>
                  <a:pt x="10511" y="30611"/>
                </a:lnTo>
                <a:lnTo>
                  <a:pt x="10649" y="30003"/>
                </a:lnTo>
                <a:lnTo>
                  <a:pt x="10786" y="29396"/>
                </a:lnTo>
                <a:lnTo>
                  <a:pt x="10943" y="28788"/>
                </a:lnTo>
                <a:lnTo>
                  <a:pt x="11119" y="28199"/>
                </a:lnTo>
                <a:lnTo>
                  <a:pt x="11315" y="27591"/>
                </a:lnTo>
                <a:lnTo>
                  <a:pt x="11511" y="27003"/>
                </a:lnTo>
                <a:lnTo>
                  <a:pt x="11727" y="26415"/>
                </a:lnTo>
                <a:lnTo>
                  <a:pt x="11962" y="25846"/>
                </a:lnTo>
                <a:lnTo>
                  <a:pt x="12217" y="25277"/>
                </a:lnTo>
                <a:lnTo>
                  <a:pt x="12472" y="24709"/>
                </a:lnTo>
                <a:lnTo>
                  <a:pt x="12747" y="24140"/>
                </a:lnTo>
                <a:lnTo>
                  <a:pt x="13021" y="23591"/>
                </a:lnTo>
                <a:lnTo>
                  <a:pt x="13335" y="23042"/>
                </a:lnTo>
                <a:lnTo>
                  <a:pt x="13649" y="22513"/>
                </a:lnTo>
                <a:lnTo>
                  <a:pt x="13982" y="21963"/>
                </a:lnTo>
                <a:lnTo>
                  <a:pt x="14316" y="21454"/>
                </a:lnTo>
                <a:lnTo>
                  <a:pt x="14669" y="20924"/>
                </a:lnTo>
                <a:lnTo>
                  <a:pt x="15041" y="20414"/>
                </a:lnTo>
                <a:lnTo>
                  <a:pt x="15414" y="19924"/>
                </a:lnTo>
                <a:lnTo>
                  <a:pt x="15825" y="19414"/>
                </a:lnTo>
                <a:lnTo>
                  <a:pt x="16218" y="18944"/>
                </a:lnTo>
                <a:lnTo>
                  <a:pt x="16649" y="18453"/>
                </a:lnTo>
                <a:lnTo>
                  <a:pt x="17080" y="18002"/>
                </a:lnTo>
                <a:lnTo>
                  <a:pt x="17532" y="17532"/>
                </a:lnTo>
                <a:lnTo>
                  <a:pt x="17983" y="17081"/>
                </a:lnTo>
                <a:lnTo>
                  <a:pt x="18453" y="16649"/>
                </a:lnTo>
                <a:lnTo>
                  <a:pt x="18924" y="16237"/>
                </a:lnTo>
                <a:lnTo>
                  <a:pt x="19414" y="15826"/>
                </a:lnTo>
                <a:lnTo>
                  <a:pt x="19904" y="15433"/>
                </a:lnTo>
                <a:lnTo>
                  <a:pt x="20414" y="15041"/>
                </a:lnTo>
                <a:lnTo>
                  <a:pt x="20924" y="14669"/>
                </a:lnTo>
                <a:lnTo>
                  <a:pt x="21434" y="14316"/>
                </a:lnTo>
                <a:lnTo>
                  <a:pt x="21963" y="13982"/>
                </a:lnTo>
                <a:lnTo>
                  <a:pt x="22493" y="13649"/>
                </a:lnTo>
                <a:lnTo>
                  <a:pt x="23042" y="13335"/>
                </a:lnTo>
                <a:lnTo>
                  <a:pt x="23591" y="13041"/>
                </a:lnTo>
                <a:lnTo>
                  <a:pt x="24140" y="12747"/>
                </a:lnTo>
                <a:lnTo>
                  <a:pt x="24709" y="12472"/>
                </a:lnTo>
                <a:lnTo>
                  <a:pt x="25258" y="12217"/>
                </a:lnTo>
                <a:lnTo>
                  <a:pt x="25846" y="11962"/>
                </a:lnTo>
                <a:lnTo>
                  <a:pt x="26415" y="11727"/>
                </a:lnTo>
                <a:lnTo>
                  <a:pt x="27003" y="11511"/>
                </a:lnTo>
                <a:lnTo>
                  <a:pt x="27591" y="11315"/>
                </a:lnTo>
                <a:lnTo>
                  <a:pt x="28180" y="11139"/>
                </a:lnTo>
                <a:lnTo>
                  <a:pt x="28788" y="10962"/>
                </a:lnTo>
                <a:lnTo>
                  <a:pt x="29395" y="10805"/>
                </a:lnTo>
                <a:lnTo>
                  <a:pt x="30003" y="10649"/>
                </a:lnTo>
                <a:lnTo>
                  <a:pt x="30611" y="10531"/>
                </a:lnTo>
                <a:lnTo>
                  <a:pt x="31239" y="10413"/>
                </a:lnTo>
                <a:lnTo>
                  <a:pt x="31847" y="10315"/>
                </a:lnTo>
                <a:lnTo>
                  <a:pt x="32474" y="10217"/>
                </a:lnTo>
                <a:lnTo>
                  <a:pt x="33102" y="10158"/>
                </a:lnTo>
                <a:lnTo>
                  <a:pt x="33729" y="10100"/>
                </a:lnTo>
                <a:lnTo>
                  <a:pt x="34376" y="10060"/>
                </a:lnTo>
                <a:lnTo>
                  <a:pt x="35004" y="10041"/>
                </a:lnTo>
                <a:lnTo>
                  <a:pt x="35651" y="10021"/>
                </a:lnTo>
                <a:close/>
                <a:moveTo>
                  <a:pt x="35651" y="0"/>
                </a:moveTo>
                <a:lnTo>
                  <a:pt x="34749" y="20"/>
                </a:lnTo>
                <a:lnTo>
                  <a:pt x="33847" y="59"/>
                </a:lnTo>
                <a:lnTo>
                  <a:pt x="32964" y="99"/>
                </a:lnTo>
                <a:lnTo>
                  <a:pt x="32062" y="177"/>
                </a:lnTo>
                <a:lnTo>
                  <a:pt x="31180" y="275"/>
                </a:lnTo>
                <a:lnTo>
                  <a:pt x="30297" y="412"/>
                </a:lnTo>
                <a:lnTo>
                  <a:pt x="29435" y="550"/>
                </a:lnTo>
                <a:lnTo>
                  <a:pt x="28552" y="706"/>
                </a:lnTo>
                <a:lnTo>
                  <a:pt x="27689" y="903"/>
                </a:lnTo>
                <a:lnTo>
                  <a:pt x="26827" y="1099"/>
                </a:lnTo>
                <a:lnTo>
                  <a:pt x="25964" y="1334"/>
                </a:lnTo>
                <a:lnTo>
                  <a:pt x="25120" y="1589"/>
                </a:lnTo>
                <a:lnTo>
                  <a:pt x="24277" y="1863"/>
                </a:lnTo>
                <a:lnTo>
                  <a:pt x="23434" y="2158"/>
                </a:lnTo>
                <a:lnTo>
                  <a:pt x="22610" y="2471"/>
                </a:lnTo>
                <a:lnTo>
                  <a:pt x="21767" y="2805"/>
                </a:lnTo>
                <a:lnTo>
                  <a:pt x="20983" y="3158"/>
                </a:lnTo>
                <a:lnTo>
                  <a:pt x="20198" y="3511"/>
                </a:lnTo>
                <a:lnTo>
                  <a:pt x="19434" y="3903"/>
                </a:lnTo>
                <a:lnTo>
                  <a:pt x="18669" y="4295"/>
                </a:lnTo>
                <a:lnTo>
                  <a:pt x="17924" y="4726"/>
                </a:lnTo>
                <a:lnTo>
                  <a:pt x="17179" y="5158"/>
                </a:lnTo>
                <a:lnTo>
                  <a:pt x="16453" y="5609"/>
                </a:lnTo>
                <a:lnTo>
                  <a:pt x="15747" y="6080"/>
                </a:lnTo>
                <a:lnTo>
                  <a:pt x="15041" y="6570"/>
                </a:lnTo>
                <a:lnTo>
                  <a:pt x="14355" y="7060"/>
                </a:lnTo>
                <a:lnTo>
                  <a:pt x="13668" y="7589"/>
                </a:lnTo>
                <a:lnTo>
                  <a:pt x="13002" y="8119"/>
                </a:lnTo>
                <a:lnTo>
                  <a:pt x="12335" y="8688"/>
                </a:lnTo>
                <a:lnTo>
                  <a:pt x="11688" y="9256"/>
                </a:lnTo>
                <a:lnTo>
                  <a:pt x="11060" y="9845"/>
                </a:lnTo>
                <a:lnTo>
                  <a:pt x="10433" y="10452"/>
                </a:lnTo>
                <a:lnTo>
                  <a:pt x="9845" y="11060"/>
                </a:lnTo>
                <a:lnTo>
                  <a:pt x="9256" y="11708"/>
                </a:lnTo>
                <a:lnTo>
                  <a:pt x="8668" y="12355"/>
                </a:lnTo>
                <a:lnTo>
                  <a:pt x="8119" y="13002"/>
                </a:lnTo>
                <a:lnTo>
                  <a:pt x="7589" y="13668"/>
                </a:lnTo>
                <a:lnTo>
                  <a:pt x="7060" y="14355"/>
                </a:lnTo>
                <a:lnTo>
                  <a:pt x="6550" y="15041"/>
                </a:lnTo>
                <a:lnTo>
                  <a:pt x="6079" y="15747"/>
                </a:lnTo>
                <a:lnTo>
                  <a:pt x="5609" y="16473"/>
                </a:lnTo>
                <a:lnTo>
                  <a:pt x="5138" y="17198"/>
                </a:lnTo>
                <a:lnTo>
                  <a:pt x="4707" y="17924"/>
                </a:lnTo>
                <a:lnTo>
                  <a:pt x="4295" y="18669"/>
                </a:lnTo>
                <a:lnTo>
                  <a:pt x="3903" y="19434"/>
                </a:lnTo>
                <a:lnTo>
                  <a:pt x="3511" y="20199"/>
                </a:lnTo>
                <a:lnTo>
                  <a:pt x="3158" y="20983"/>
                </a:lnTo>
                <a:lnTo>
                  <a:pt x="2805" y="21787"/>
                </a:lnTo>
                <a:lnTo>
                  <a:pt x="2471" y="22611"/>
                </a:lnTo>
                <a:lnTo>
                  <a:pt x="2157" y="23434"/>
                </a:lnTo>
                <a:lnTo>
                  <a:pt x="1863" y="24277"/>
                </a:lnTo>
                <a:lnTo>
                  <a:pt x="1589" y="25121"/>
                </a:lnTo>
                <a:lnTo>
                  <a:pt x="1334" y="25983"/>
                </a:lnTo>
                <a:lnTo>
                  <a:pt x="1099" y="26827"/>
                </a:lnTo>
                <a:lnTo>
                  <a:pt x="883" y="27689"/>
                </a:lnTo>
                <a:lnTo>
                  <a:pt x="706" y="28572"/>
                </a:lnTo>
                <a:lnTo>
                  <a:pt x="549" y="29435"/>
                </a:lnTo>
                <a:lnTo>
                  <a:pt x="393" y="30317"/>
                </a:lnTo>
                <a:lnTo>
                  <a:pt x="275" y="31200"/>
                </a:lnTo>
                <a:lnTo>
                  <a:pt x="177" y="32082"/>
                </a:lnTo>
                <a:lnTo>
                  <a:pt x="98" y="32965"/>
                </a:lnTo>
                <a:lnTo>
                  <a:pt x="40" y="33867"/>
                </a:lnTo>
                <a:lnTo>
                  <a:pt x="20" y="34749"/>
                </a:lnTo>
                <a:lnTo>
                  <a:pt x="0" y="35651"/>
                </a:lnTo>
                <a:lnTo>
                  <a:pt x="20" y="36553"/>
                </a:lnTo>
                <a:lnTo>
                  <a:pt x="40" y="37455"/>
                </a:lnTo>
                <a:lnTo>
                  <a:pt x="98" y="38338"/>
                </a:lnTo>
                <a:lnTo>
                  <a:pt x="177" y="39240"/>
                </a:lnTo>
                <a:lnTo>
                  <a:pt x="275" y="40122"/>
                </a:lnTo>
                <a:lnTo>
                  <a:pt x="393" y="41005"/>
                </a:lnTo>
                <a:lnTo>
                  <a:pt x="549" y="41887"/>
                </a:lnTo>
                <a:lnTo>
                  <a:pt x="706" y="42750"/>
                </a:lnTo>
                <a:lnTo>
                  <a:pt x="883" y="43613"/>
                </a:lnTo>
                <a:lnTo>
                  <a:pt x="1099" y="44475"/>
                </a:lnTo>
                <a:lnTo>
                  <a:pt x="1334" y="45338"/>
                </a:lnTo>
                <a:lnTo>
                  <a:pt x="1589" y="46181"/>
                </a:lnTo>
                <a:lnTo>
                  <a:pt x="1863" y="47025"/>
                </a:lnTo>
                <a:lnTo>
                  <a:pt x="2157" y="47868"/>
                </a:lnTo>
                <a:lnTo>
                  <a:pt x="2471" y="48711"/>
                </a:lnTo>
                <a:lnTo>
                  <a:pt x="2805" y="49535"/>
                </a:lnTo>
                <a:lnTo>
                  <a:pt x="3158" y="50319"/>
                </a:lnTo>
                <a:lnTo>
                  <a:pt x="3511" y="51104"/>
                </a:lnTo>
                <a:lnTo>
                  <a:pt x="3903" y="51868"/>
                </a:lnTo>
                <a:lnTo>
                  <a:pt x="4295" y="52633"/>
                </a:lnTo>
                <a:lnTo>
                  <a:pt x="4707" y="53378"/>
                </a:lnTo>
                <a:lnTo>
                  <a:pt x="5138" y="54123"/>
                </a:lnTo>
                <a:lnTo>
                  <a:pt x="5609" y="54849"/>
                </a:lnTo>
                <a:lnTo>
                  <a:pt x="6079" y="55575"/>
                </a:lnTo>
                <a:lnTo>
                  <a:pt x="6550" y="56261"/>
                </a:lnTo>
                <a:lnTo>
                  <a:pt x="7060" y="56967"/>
                </a:lnTo>
                <a:lnTo>
                  <a:pt x="7589" y="57634"/>
                </a:lnTo>
                <a:lnTo>
                  <a:pt x="8119" y="58320"/>
                </a:lnTo>
                <a:lnTo>
                  <a:pt x="8668" y="58967"/>
                </a:lnTo>
                <a:lnTo>
                  <a:pt x="9256" y="59614"/>
                </a:lnTo>
                <a:lnTo>
                  <a:pt x="9845" y="60242"/>
                </a:lnTo>
                <a:lnTo>
                  <a:pt x="10433" y="60869"/>
                </a:lnTo>
                <a:lnTo>
                  <a:pt x="11060" y="61477"/>
                </a:lnTo>
                <a:lnTo>
                  <a:pt x="11688" y="62065"/>
                </a:lnTo>
                <a:lnTo>
                  <a:pt x="12335" y="62634"/>
                </a:lnTo>
                <a:lnTo>
                  <a:pt x="13002" y="63183"/>
                </a:lnTo>
                <a:lnTo>
                  <a:pt x="13668" y="63732"/>
                </a:lnTo>
                <a:lnTo>
                  <a:pt x="14355" y="64242"/>
                </a:lnTo>
                <a:lnTo>
                  <a:pt x="15041" y="64752"/>
                </a:lnTo>
                <a:lnTo>
                  <a:pt x="15747" y="65242"/>
                </a:lnTo>
                <a:lnTo>
                  <a:pt x="16453" y="65713"/>
                </a:lnTo>
                <a:lnTo>
                  <a:pt x="17179" y="66164"/>
                </a:lnTo>
                <a:lnTo>
                  <a:pt x="17924" y="66595"/>
                </a:lnTo>
                <a:lnTo>
                  <a:pt x="18669" y="67007"/>
                </a:lnTo>
                <a:lnTo>
                  <a:pt x="19434" y="67419"/>
                </a:lnTo>
                <a:lnTo>
                  <a:pt x="20198" y="67791"/>
                </a:lnTo>
                <a:lnTo>
                  <a:pt x="20983" y="68164"/>
                </a:lnTo>
                <a:lnTo>
                  <a:pt x="21767" y="68497"/>
                </a:lnTo>
                <a:lnTo>
                  <a:pt x="22610" y="68850"/>
                </a:lnTo>
                <a:lnTo>
                  <a:pt x="23434" y="69164"/>
                </a:lnTo>
                <a:lnTo>
                  <a:pt x="24277" y="69458"/>
                </a:lnTo>
                <a:lnTo>
                  <a:pt x="25120" y="69733"/>
                </a:lnTo>
                <a:lnTo>
                  <a:pt x="25964" y="69988"/>
                </a:lnTo>
                <a:lnTo>
                  <a:pt x="26827" y="70203"/>
                </a:lnTo>
                <a:lnTo>
                  <a:pt x="27689" y="70419"/>
                </a:lnTo>
                <a:lnTo>
                  <a:pt x="28552" y="70596"/>
                </a:lnTo>
                <a:lnTo>
                  <a:pt x="29435" y="70772"/>
                </a:lnTo>
                <a:lnTo>
                  <a:pt x="30297" y="70909"/>
                </a:lnTo>
                <a:lnTo>
                  <a:pt x="31180" y="71027"/>
                </a:lnTo>
                <a:lnTo>
                  <a:pt x="32062" y="71125"/>
                </a:lnTo>
                <a:lnTo>
                  <a:pt x="32964" y="71204"/>
                </a:lnTo>
                <a:lnTo>
                  <a:pt x="33847" y="71262"/>
                </a:lnTo>
                <a:lnTo>
                  <a:pt x="34749" y="71302"/>
                </a:lnTo>
                <a:lnTo>
                  <a:pt x="36553" y="71302"/>
                </a:lnTo>
                <a:lnTo>
                  <a:pt x="37455" y="71262"/>
                </a:lnTo>
                <a:lnTo>
                  <a:pt x="38337" y="71204"/>
                </a:lnTo>
                <a:lnTo>
                  <a:pt x="39239" y="71125"/>
                </a:lnTo>
                <a:lnTo>
                  <a:pt x="40122" y="71027"/>
                </a:lnTo>
                <a:lnTo>
                  <a:pt x="41004" y="70909"/>
                </a:lnTo>
                <a:lnTo>
                  <a:pt x="41867" y="70772"/>
                </a:lnTo>
                <a:lnTo>
                  <a:pt x="42750" y="70596"/>
                </a:lnTo>
                <a:lnTo>
                  <a:pt x="43612" y="70419"/>
                </a:lnTo>
                <a:lnTo>
                  <a:pt x="44475" y="70203"/>
                </a:lnTo>
                <a:lnTo>
                  <a:pt x="45338" y="69988"/>
                </a:lnTo>
                <a:lnTo>
                  <a:pt x="46181" y="69733"/>
                </a:lnTo>
                <a:lnTo>
                  <a:pt x="47025" y="69458"/>
                </a:lnTo>
                <a:lnTo>
                  <a:pt x="47868" y="69164"/>
                </a:lnTo>
                <a:lnTo>
                  <a:pt x="48711" y="68850"/>
                </a:lnTo>
                <a:lnTo>
                  <a:pt x="49535" y="68497"/>
                </a:lnTo>
                <a:lnTo>
                  <a:pt x="50319" y="68164"/>
                </a:lnTo>
                <a:lnTo>
                  <a:pt x="51103" y="67791"/>
                </a:lnTo>
                <a:lnTo>
                  <a:pt x="51868" y="67419"/>
                </a:lnTo>
                <a:lnTo>
                  <a:pt x="52633" y="67007"/>
                </a:lnTo>
                <a:lnTo>
                  <a:pt x="53378" y="66595"/>
                </a:lnTo>
                <a:lnTo>
                  <a:pt x="54123" y="66164"/>
                </a:lnTo>
                <a:lnTo>
                  <a:pt x="54849" y="65713"/>
                </a:lnTo>
                <a:lnTo>
                  <a:pt x="55555" y="65242"/>
                </a:lnTo>
                <a:lnTo>
                  <a:pt x="56261" y="64752"/>
                </a:lnTo>
                <a:lnTo>
                  <a:pt x="56947" y="64242"/>
                </a:lnTo>
                <a:lnTo>
                  <a:pt x="57633" y="63732"/>
                </a:lnTo>
                <a:lnTo>
                  <a:pt x="58300" y="63183"/>
                </a:lnTo>
                <a:lnTo>
                  <a:pt x="58967" y="62634"/>
                </a:lnTo>
                <a:lnTo>
                  <a:pt x="59614" y="62065"/>
                </a:lnTo>
                <a:lnTo>
                  <a:pt x="60242" y="61477"/>
                </a:lnTo>
                <a:lnTo>
                  <a:pt x="60869" y="60869"/>
                </a:lnTo>
                <a:lnTo>
                  <a:pt x="61457" y="60242"/>
                </a:lnTo>
                <a:lnTo>
                  <a:pt x="62046" y="59614"/>
                </a:lnTo>
                <a:lnTo>
                  <a:pt x="62634" y="58967"/>
                </a:lnTo>
                <a:lnTo>
                  <a:pt x="63183" y="58320"/>
                </a:lnTo>
                <a:lnTo>
                  <a:pt x="63712" y="57634"/>
                </a:lnTo>
                <a:lnTo>
                  <a:pt x="64242" y="56967"/>
                </a:lnTo>
                <a:lnTo>
                  <a:pt x="64752" y="56261"/>
                </a:lnTo>
                <a:lnTo>
                  <a:pt x="65242" y="55575"/>
                </a:lnTo>
                <a:lnTo>
                  <a:pt x="65693" y="54849"/>
                </a:lnTo>
                <a:lnTo>
                  <a:pt x="66164" y="54123"/>
                </a:lnTo>
                <a:lnTo>
                  <a:pt x="66595" y="53378"/>
                </a:lnTo>
                <a:lnTo>
                  <a:pt x="67007" y="52633"/>
                </a:lnTo>
                <a:lnTo>
                  <a:pt x="67399" y="51868"/>
                </a:lnTo>
                <a:lnTo>
                  <a:pt x="67791" y="51104"/>
                </a:lnTo>
                <a:lnTo>
                  <a:pt x="68144" y="50319"/>
                </a:lnTo>
                <a:lnTo>
                  <a:pt x="68497" y="49535"/>
                </a:lnTo>
                <a:lnTo>
                  <a:pt x="68831" y="48711"/>
                </a:lnTo>
                <a:lnTo>
                  <a:pt x="69144" y="47868"/>
                </a:lnTo>
                <a:lnTo>
                  <a:pt x="69438" y="47025"/>
                </a:lnTo>
                <a:lnTo>
                  <a:pt x="69713" y="46181"/>
                </a:lnTo>
                <a:lnTo>
                  <a:pt x="69968" y="45338"/>
                </a:lnTo>
                <a:lnTo>
                  <a:pt x="70203" y="44475"/>
                </a:lnTo>
                <a:lnTo>
                  <a:pt x="70419" y="43613"/>
                </a:lnTo>
                <a:lnTo>
                  <a:pt x="70595" y="42750"/>
                </a:lnTo>
                <a:lnTo>
                  <a:pt x="70772" y="41887"/>
                </a:lnTo>
                <a:lnTo>
                  <a:pt x="70909" y="41005"/>
                </a:lnTo>
                <a:lnTo>
                  <a:pt x="71027" y="40122"/>
                </a:lnTo>
                <a:lnTo>
                  <a:pt x="71125" y="39240"/>
                </a:lnTo>
                <a:lnTo>
                  <a:pt x="71203" y="38338"/>
                </a:lnTo>
                <a:lnTo>
                  <a:pt x="71262" y="37455"/>
                </a:lnTo>
                <a:lnTo>
                  <a:pt x="71282" y="36553"/>
                </a:lnTo>
                <a:lnTo>
                  <a:pt x="71301" y="35651"/>
                </a:lnTo>
                <a:lnTo>
                  <a:pt x="71282" y="34749"/>
                </a:lnTo>
                <a:lnTo>
                  <a:pt x="71262" y="33867"/>
                </a:lnTo>
                <a:lnTo>
                  <a:pt x="71203" y="32965"/>
                </a:lnTo>
                <a:lnTo>
                  <a:pt x="71125" y="32082"/>
                </a:lnTo>
                <a:lnTo>
                  <a:pt x="71027" y="31200"/>
                </a:lnTo>
                <a:lnTo>
                  <a:pt x="70909" y="30317"/>
                </a:lnTo>
                <a:lnTo>
                  <a:pt x="70772" y="29435"/>
                </a:lnTo>
                <a:lnTo>
                  <a:pt x="70595" y="28572"/>
                </a:lnTo>
                <a:lnTo>
                  <a:pt x="70419" y="27689"/>
                </a:lnTo>
                <a:lnTo>
                  <a:pt x="70203" y="26827"/>
                </a:lnTo>
                <a:lnTo>
                  <a:pt x="69968" y="25983"/>
                </a:lnTo>
                <a:lnTo>
                  <a:pt x="69713" y="25121"/>
                </a:lnTo>
                <a:lnTo>
                  <a:pt x="69438" y="24277"/>
                </a:lnTo>
                <a:lnTo>
                  <a:pt x="69144" y="23434"/>
                </a:lnTo>
                <a:lnTo>
                  <a:pt x="68831" y="22611"/>
                </a:lnTo>
                <a:lnTo>
                  <a:pt x="68497" y="21787"/>
                </a:lnTo>
                <a:lnTo>
                  <a:pt x="68144" y="20983"/>
                </a:lnTo>
                <a:lnTo>
                  <a:pt x="67791" y="20199"/>
                </a:lnTo>
                <a:lnTo>
                  <a:pt x="67399" y="19434"/>
                </a:lnTo>
                <a:lnTo>
                  <a:pt x="67007" y="18669"/>
                </a:lnTo>
                <a:lnTo>
                  <a:pt x="66595" y="17924"/>
                </a:lnTo>
                <a:lnTo>
                  <a:pt x="66164" y="17198"/>
                </a:lnTo>
                <a:lnTo>
                  <a:pt x="65693" y="16473"/>
                </a:lnTo>
                <a:lnTo>
                  <a:pt x="65242" y="15747"/>
                </a:lnTo>
                <a:lnTo>
                  <a:pt x="64752" y="15041"/>
                </a:lnTo>
                <a:lnTo>
                  <a:pt x="64242" y="14355"/>
                </a:lnTo>
                <a:lnTo>
                  <a:pt x="63712" y="13668"/>
                </a:lnTo>
                <a:lnTo>
                  <a:pt x="63183" y="13002"/>
                </a:lnTo>
                <a:lnTo>
                  <a:pt x="62634" y="12355"/>
                </a:lnTo>
                <a:lnTo>
                  <a:pt x="62046" y="11708"/>
                </a:lnTo>
                <a:lnTo>
                  <a:pt x="61457" y="11060"/>
                </a:lnTo>
                <a:lnTo>
                  <a:pt x="60869" y="10452"/>
                </a:lnTo>
                <a:lnTo>
                  <a:pt x="60242" y="9845"/>
                </a:lnTo>
                <a:lnTo>
                  <a:pt x="59614" y="9256"/>
                </a:lnTo>
                <a:lnTo>
                  <a:pt x="58967" y="8688"/>
                </a:lnTo>
                <a:lnTo>
                  <a:pt x="58300" y="8119"/>
                </a:lnTo>
                <a:lnTo>
                  <a:pt x="57633" y="7589"/>
                </a:lnTo>
                <a:lnTo>
                  <a:pt x="56947" y="7060"/>
                </a:lnTo>
                <a:lnTo>
                  <a:pt x="56261" y="6570"/>
                </a:lnTo>
                <a:lnTo>
                  <a:pt x="55555" y="6080"/>
                </a:lnTo>
                <a:lnTo>
                  <a:pt x="54849" y="5609"/>
                </a:lnTo>
                <a:lnTo>
                  <a:pt x="54123" y="5158"/>
                </a:lnTo>
                <a:lnTo>
                  <a:pt x="53378" y="4726"/>
                </a:lnTo>
                <a:lnTo>
                  <a:pt x="52633" y="4295"/>
                </a:lnTo>
                <a:lnTo>
                  <a:pt x="51868" y="3903"/>
                </a:lnTo>
                <a:lnTo>
                  <a:pt x="51103" y="3511"/>
                </a:lnTo>
                <a:lnTo>
                  <a:pt x="50319" y="3158"/>
                </a:lnTo>
                <a:lnTo>
                  <a:pt x="49535" y="2805"/>
                </a:lnTo>
                <a:lnTo>
                  <a:pt x="48711" y="2471"/>
                </a:lnTo>
                <a:lnTo>
                  <a:pt x="47868" y="2158"/>
                </a:lnTo>
                <a:lnTo>
                  <a:pt x="47025" y="1863"/>
                </a:lnTo>
                <a:lnTo>
                  <a:pt x="46181" y="1589"/>
                </a:lnTo>
                <a:lnTo>
                  <a:pt x="45338" y="1334"/>
                </a:lnTo>
                <a:lnTo>
                  <a:pt x="44475" y="1099"/>
                </a:lnTo>
                <a:lnTo>
                  <a:pt x="43612" y="903"/>
                </a:lnTo>
                <a:lnTo>
                  <a:pt x="42750" y="706"/>
                </a:lnTo>
                <a:lnTo>
                  <a:pt x="41867" y="550"/>
                </a:lnTo>
                <a:lnTo>
                  <a:pt x="41004" y="412"/>
                </a:lnTo>
                <a:lnTo>
                  <a:pt x="40122" y="275"/>
                </a:lnTo>
                <a:lnTo>
                  <a:pt x="39239" y="177"/>
                </a:lnTo>
                <a:lnTo>
                  <a:pt x="38337" y="99"/>
                </a:lnTo>
                <a:lnTo>
                  <a:pt x="37455" y="59"/>
                </a:lnTo>
                <a:lnTo>
                  <a:pt x="36553" y="20"/>
                </a:lnTo>
                <a:lnTo>
                  <a:pt x="3565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8" name="Google Shape;758;p17"/>
          <p:cNvGrpSpPr/>
          <p:nvPr/>
        </p:nvGrpSpPr>
        <p:grpSpPr>
          <a:xfrm>
            <a:off x="329600" y="180388"/>
            <a:ext cx="8484800" cy="718238"/>
            <a:chOff x="329600" y="180388"/>
            <a:chExt cx="8484800" cy="718238"/>
          </a:xfrm>
        </p:grpSpPr>
        <p:grpSp>
          <p:nvGrpSpPr>
            <p:cNvPr id="759" name="Google Shape;759;p17"/>
            <p:cNvGrpSpPr/>
            <p:nvPr/>
          </p:nvGrpSpPr>
          <p:grpSpPr>
            <a:xfrm>
              <a:off x="329600" y="180388"/>
              <a:ext cx="767250" cy="718225"/>
              <a:chOff x="5215250" y="4706200"/>
              <a:chExt cx="767250" cy="718225"/>
            </a:xfrm>
          </p:grpSpPr>
          <p:sp>
            <p:nvSpPr>
              <p:cNvPr id="760" name="Google Shape;760;p17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17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17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17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17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17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17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17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17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17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17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17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17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17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17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17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17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17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17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17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0" name="Google Shape;780;p17"/>
            <p:cNvGrpSpPr/>
            <p:nvPr/>
          </p:nvGrpSpPr>
          <p:grpSpPr>
            <a:xfrm>
              <a:off x="8047150" y="180400"/>
              <a:ext cx="767250" cy="718225"/>
              <a:chOff x="5215250" y="4706200"/>
              <a:chExt cx="767250" cy="718225"/>
            </a:xfrm>
          </p:grpSpPr>
          <p:sp>
            <p:nvSpPr>
              <p:cNvPr id="781" name="Google Shape;781;p17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17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17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17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17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17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17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17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17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17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17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17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17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17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17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17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17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17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17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17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1" name="Google Shape;801;p17"/>
          <p:cNvGrpSpPr/>
          <p:nvPr/>
        </p:nvGrpSpPr>
        <p:grpSpPr>
          <a:xfrm>
            <a:off x="354971" y="3838278"/>
            <a:ext cx="8636634" cy="1305225"/>
            <a:chOff x="354971" y="3838278"/>
            <a:chExt cx="8636634" cy="1305225"/>
          </a:xfrm>
        </p:grpSpPr>
        <p:grpSp>
          <p:nvGrpSpPr>
            <p:cNvPr id="802" name="Google Shape;802;p17"/>
            <p:cNvGrpSpPr/>
            <p:nvPr/>
          </p:nvGrpSpPr>
          <p:grpSpPr>
            <a:xfrm>
              <a:off x="354971" y="4249434"/>
              <a:ext cx="717838" cy="718300"/>
              <a:chOff x="4264775" y="-2589546"/>
              <a:chExt cx="1782563" cy="1783709"/>
            </a:xfrm>
          </p:grpSpPr>
          <p:sp>
            <p:nvSpPr>
              <p:cNvPr id="803" name="Google Shape;803;p17"/>
              <p:cNvSpPr/>
              <p:nvPr/>
            </p:nvSpPr>
            <p:spPr>
              <a:xfrm>
                <a:off x="4264775" y="-2142476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1"/>
                    </a:moveTo>
                    <a:lnTo>
                      <a:pt x="29553" y="1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17"/>
              <p:cNvSpPr/>
              <p:nvPr/>
            </p:nvSpPr>
            <p:spPr>
              <a:xfrm>
                <a:off x="4264775" y="-1845595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1"/>
                    </a:moveTo>
                    <a:lnTo>
                      <a:pt x="29553" y="1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17"/>
              <p:cNvSpPr/>
              <p:nvPr/>
            </p:nvSpPr>
            <p:spPr>
              <a:xfrm>
                <a:off x="4264775" y="-1549861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0"/>
                    </a:moveTo>
                    <a:lnTo>
                      <a:pt x="29553" y="0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17"/>
              <p:cNvSpPr/>
              <p:nvPr/>
            </p:nvSpPr>
            <p:spPr>
              <a:xfrm>
                <a:off x="4264775" y="-1252980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0"/>
                    </a:moveTo>
                    <a:lnTo>
                      <a:pt x="29553" y="0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17"/>
              <p:cNvSpPr/>
              <p:nvPr/>
            </p:nvSpPr>
            <p:spPr>
              <a:xfrm>
                <a:off x="5601341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17"/>
              <p:cNvSpPr/>
              <p:nvPr/>
            </p:nvSpPr>
            <p:spPr>
              <a:xfrm>
                <a:off x="5304460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17"/>
              <p:cNvSpPr/>
              <p:nvPr/>
            </p:nvSpPr>
            <p:spPr>
              <a:xfrm>
                <a:off x="5007580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17"/>
              <p:cNvSpPr/>
              <p:nvPr/>
            </p:nvSpPr>
            <p:spPr>
              <a:xfrm>
                <a:off x="4710699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17"/>
              <p:cNvSpPr/>
              <p:nvPr/>
            </p:nvSpPr>
            <p:spPr>
              <a:xfrm>
                <a:off x="4476488" y="-2376627"/>
                <a:ext cx="1357928" cy="1357928"/>
              </a:xfrm>
              <a:custGeom>
                <a:rect b="b" l="l" r="r" t="t"/>
                <a:pathLst>
                  <a:path extrusionOk="0" h="22513" w="22513">
                    <a:moveTo>
                      <a:pt x="1" y="0"/>
                    </a:moveTo>
                    <a:lnTo>
                      <a:pt x="1" y="22512"/>
                    </a:lnTo>
                    <a:lnTo>
                      <a:pt x="22513" y="22512"/>
                    </a:lnTo>
                    <a:lnTo>
                      <a:pt x="225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17"/>
              <p:cNvSpPr/>
              <p:nvPr/>
            </p:nvSpPr>
            <p:spPr>
              <a:xfrm>
                <a:off x="4933631" y="-1923585"/>
                <a:ext cx="458353" cy="366670"/>
              </a:xfrm>
              <a:custGeom>
                <a:rect b="b" l="l" r="r" t="t"/>
                <a:pathLst>
                  <a:path extrusionOk="0" h="6079" w="7599">
                    <a:moveTo>
                      <a:pt x="2844" y="1537"/>
                    </a:moveTo>
                    <a:lnTo>
                      <a:pt x="3608" y="3812"/>
                    </a:lnTo>
                    <a:lnTo>
                      <a:pt x="2088" y="3812"/>
                    </a:lnTo>
                    <a:lnTo>
                      <a:pt x="2844" y="1537"/>
                    </a:lnTo>
                    <a:close/>
                    <a:moveTo>
                      <a:pt x="2264" y="0"/>
                    </a:moveTo>
                    <a:lnTo>
                      <a:pt x="1" y="6079"/>
                    </a:lnTo>
                    <a:lnTo>
                      <a:pt x="1333" y="6079"/>
                    </a:lnTo>
                    <a:lnTo>
                      <a:pt x="1750" y="4826"/>
                    </a:lnTo>
                    <a:lnTo>
                      <a:pt x="3946" y="4826"/>
                    </a:lnTo>
                    <a:lnTo>
                      <a:pt x="4368" y="6079"/>
                    </a:lnTo>
                    <a:lnTo>
                      <a:pt x="5699" y="6079"/>
                    </a:lnTo>
                    <a:lnTo>
                      <a:pt x="3424" y="0"/>
                    </a:lnTo>
                    <a:close/>
                    <a:moveTo>
                      <a:pt x="6346" y="0"/>
                    </a:moveTo>
                    <a:lnTo>
                      <a:pt x="6346" y="6079"/>
                    </a:lnTo>
                    <a:lnTo>
                      <a:pt x="7598" y="6079"/>
                    </a:lnTo>
                    <a:lnTo>
                      <a:pt x="75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17"/>
              <p:cNvSpPr/>
              <p:nvPr/>
            </p:nvSpPr>
            <p:spPr>
              <a:xfrm>
                <a:off x="4600681" y="-2253640"/>
                <a:ext cx="1110747" cy="1111893"/>
              </a:xfrm>
              <a:custGeom>
                <a:rect b="b" l="l" r="r" t="t"/>
                <a:pathLst>
                  <a:path extrusionOk="0" fill="none" h="18434" w="18415">
                    <a:moveTo>
                      <a:pt x="18415" y="18434"/>
                    </a:moveTo>
                    <a:lnTo>
                      <a:pt x="1" y="18434"/>
                    </a:lnTo>
                    <a:lnTo>
                      <a:pt x="1" y="0"/>
                    </a:lnTo>
                    <a:lnTo>
                      <a:pt x="18415" y="0"/>
                    </a:lnTo>
                    <a:lnTo>
                      <a:pt x="18415" y="18434"/>
                    </a:lnTo>
                    <a:close/>
                  </a:path>
                </a:pathLst>
              </a:custGeom>
              <a:noFill/>
              <a:ln cap="rnd" cmpd="sng" w="58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4" name="Google Shape;814;p17"/>
            <p:cNvGrpSpPr/>
            <p:nvPr/>
          </p:nvGrpSpPr>
          <p:grpSpPr>
            <a:xfrm flipH="1">
              <a:off x="8308502" y="3838278"/>
              <a:ext cx="683102" cy="1305225"/>
              <a:chOff x="6260125" y="-2813950"/>
              <a:chExt cx="832950" cy="1591350"/>
            </a:xfrm>
          </p:grpSpPr>
          <p:sp>
            <p:nvSpPr>
              <p:cNvPr id="815" name="Google Shape;815;p17"/>
              <p:cNvSpPr/>
              <p:nvPr/>
            </p:nvSpPr>
            <p:spPr>
              <a:xfrm>
                <a:off x="6633200" y="-1781500"/>
                <a:ext cx="267225" cy="266700"/>
              </a:xfrm>
              <a:custGeom>
                <a:rect b="b" l="l" r="r" t="t"/>
                <a:pathLst>
                  <a:path extrusionOk="0" h="10668" w="10689">
                    <a:moveTo>
                      <a:pt x="5080" y="0"/>
                    </a:moveTo>
                    <a:lnTo>
                      <a:pt x="4805" y="20"/>
                    </a:lnTo>
                    <a:lnTo>
                      <a:pt x="4531" y="59"/>
                    </a:lnTo>
                    <a:lnTo>
                      <a:pt x="4276" y="98"/>
                    </a:lnTo>
                    <a:lnTo>
                      <a:pt x="4021" y="157"/>
                    </a:lnTo>
                    <a:lnTo>
                      <a:pt x="3766" y="235"/>
                    </a:lnTo>
                    <a:lnTo>
                      <a:pt x="3511" y="314"/>
                    </a:lnTo>
                    <a:lnTo>
                      <a:pt x="3276" y="412"/>
                    </a:lnTo>
                    <a:lnTo>
                      <a:pt x="3040" y="530"/>
                    </a:lnTo>
                    <a:lnTo>
                      <a:pt x="2805" y="647"/>
                    </a:lnTo>
                    <a:lnTo>
                      <a:pt x="2589" y="765"/>
                    </a:lnTo>
                    <a:lnTo>
                      <a:pt x="2354" y="902"/>
                    </a:lnTo>
                    <a:lnTo>
                      <a:pt x="2158" y="1059"/>
                    </a:lnTo>
                    <a:lnTo>
                      <a:pt x="1962" y="1216"/>
                    </a:lnTo>
                    <a:lnTo>
                      <a:pt x="1766" y="1392"/>
                    </a:lnTo>
                    <a:lnTo>
                      <a:pt x="1570" y="1569"/>
                    </a:lnTo>
                    <a:lnTo>
                      <a:pt x="1393" y="1745"/>
                    </a:lnTo>
                    <a:lnTo>
                      <a:pt x="1236" y="1942"/>
                    </a:lnTo>
                    <a:lnTo>
                      <a:pt x="1060" y="2138"/>
                    </a:lnTo>
                    <a:lnTo>
                      <a:pt x="923" y="2353"/>
                    </a:lnTo>
                    <a:lnTo>
                      <a:pt x="785" y="2569"/>
                    </a:lnTo>
                    <a:lnTo>
                      <a:pt x="648" y="2785"/>
                    </a:lnTo>
                    <a:lnTo>
                      <a:pt x="530" y="3020"/>
                    </a:lnTo>
                    <a:lnTo>
                      <a:pt x="432" y="3255"/>
                    </a:lnTo>
                    <a:lnTo>
                      <a:pt x="334" y="3491"/>
                    </a:lnTo>
                    <a:lnTo>
                      <a:pt x="256" y="3746"/>
                    </a:lnTo>
                    <a:lnTo>
                      <a:pt x="177" y="4001"/>
                    </a:lnTo>
                    <a:lnTo>
                      <a:pt x="119" y="4255"/>
                    </a:lnTo>
                    <a:lnTo>
                      <a:pt x="79" y="4530"/>
                    </a:lnTo>
                    <a:lnTo>
                      <a:pt x="40" y="4785"/>
                    </a:lnTo>
                    <a:lnTo>
                      <a:pt x="21" y="5059"/>
                    </a:lnTo>
                    <a:lnTo>
                      <a:pt x="1" y="5334"/>
                    </a:lnTo>
                    <a:lnTo>
                      <a:pt x="21" y="5609"/>
                    </a:lnTo>
                    <a:lnTo>
                      <a:pt x="40" y="5883"/>
                    </a:lnTo>
                    <a:lnTo>
                      <a:pt x="79" y="6158"/>
                    </a:lnTo>
                    <a:lnTo>
                      <a:pt x="119" y="6413"/>
                    </a:lnTo>
                    <a:lnTo>
                      <a:pt x="177" y="6667"/>
                    </a:lnTo>
                    <a:lnTo>
                      <a:pt x="256" y="6922"/>
                    </a:lnTo>
                    <a:lnTo>
                      <a:pt x="334" y="7177"/>
                    </a:lnTo>
                    <a:lnTo>
                      <a:pt x="432" y="7413"/>
                    </a:lnTo>
                    <a:lnTo>
                      <a:pt x="530" y="7648"/>
                    </a:lnTo>
                    <a:lnTo>
                      <a:pt x="648" y="7883"/>
                    </a:lnTo>
                    <a:lnTo>
                      <a:pt x="785" y="8099"/>
                    </a:lnTo>
                    <a:lnTo>
                      <a:pt x="923" y="8315"/>
                    </a:lnTo>
                    <a:lnTo>
                      <a:pt x="1060" y="8530"/>
                    </a:lnTo>
                    <a:lnTo>
                      <a:pt x="1236" y="8727"/>
                    </a:lnTo>
                    <a:lnTo>
                      <a:pt x="1393" y="8923"/>
                    </a:lnTo>
                    <a:lnTo>
                      <a:pt x="1570" y="9119"/>
                    </a:lnTo>
                    <a:lnTo>
                      <a:pt x="1766" y="9295"/>
                    </a:lnTo>
                    <a:lnTo>
                      <a:pt x="1962" y="9452"/>
                    </a:lnTo>
                    <a:lnTo>
                      <a:pt x="2158" y="9609"/>
                    </a:lnTo>
                    <a:lnTo>
                      <a:pt x="2354" y="9766"/>
                    </a:lnTo>
                    <a:lnTo>
                      <a:pt x="2589" y="9903"/>
                    </a:lnTo>
                    <a:lnTo>
                      <a:pt x="2805" y="10040"/>
                    </a:lnTo>
                    <a:lnTo>
                      <a:pt x="3040" y="10158"/>
                    </a:lnTo>
                    <a:lnTo>
                      <a:pt x="3276" y="10256"/>
                    </a:lnTo>
                    <a:lnTo>
                      <a:pt x="3511" y="10354"/>
                    </a:lnTo>
                    <a:lnTo>
                      <a:pt x="3766" y="10433"/>
                    </a:lnTo>
                    <a:lnTo>
                      <a:pt x="4021" y="10511"/>
                    </a:lnTo>
                    <a:lnTo>
                      <a:pt x="4276" y="10570"/>
                    </a:lnTo>
                    <a:lnTo>
                      <a:pt x="4531" y="10609"/>
                    </a:lnTo>
                    <a:lnTo>
                      <a:pt x="4805" y="10648"/>
                    </a:lnTo>
                    <a:lnTo>
                      <a:pt x="5080" y="10668"/>
                    </a:lnTo>
                    <a:lnTo>
                      <a:pt x="5629" y="10668"/>
                    </a:lnTo>
                    <a:lnTo>
                      <a:pt x="5903" y="10648"/>
                    </a:lnTo>
                    <a:lnTo>
                      <a:pt x="6158" y="10609"/>
                    </a:lnTo>
                    <a:lnTo>
                      <a:pt x="6433" y="10570"/>
                    </a:lnTo>
                    <a:lnTo>
                      <a:pt x="6688" y="10511"/>
                    </a:lnTo>
                    <a:lnTo>
                      <a:pt x="6943" y="10433"/>
                    </a:lnTo>
                    <a:lnTo>
                      <a:pt x="7178" y="10354"/>
                    </a:lnTo>
                    <a:lnTo>
                      <a:pt x="7433" y="10256"/>
                    </a:lnTo>
                    <a:lnTo>
                      <a:pt x="7668" y="10158"/>
                    </a:lnTo>
                    <a:lnTo>
                      <a:pt x="7904" y="10040"/>
                    </a:lnTo>
                    <a:lnTo>
                      <a:pt x="8119" y="9903"/>
                    </a:lnTo>
                    <a:lnTo>
                      <a:pt x="8335" y="9766"/>
                    </a:lnTo>
                    <a:lnTo>
                      <a:pt x="8551" y="9609"/>
                    </a:lnTo>
                    <a:lnTo>
                      <a:pt x="8747" y="9452"/>
                    </a:lnTo>
                    <a:lnTo>
                      <a:pt x="8943" y="9295"/>
                    </a:lnTo>
                    <a:lnTo>
                      <a:pt x="9119" y="9119"/>
                    </a:lnTo>
                    <a:lnTo>
                      <a:pt x="9296" y="8923"/>
                    </a:lnTo>
                    <a:lnTo>
                      <a:pt x="9472" y="8727"/>
                    </a:lnTo>
                    <a:lnTo>
                      <a:pt x="9629" y="8530"/>
                    </a:lnTo>
                    <a:lnTo>
                      <a:pt x="9786" y="8315"/>
                    </a:lnTo>
                    <a:lnTo>
                      <a:pt x="9923" y="8099"/>
                    </a:lnTo>
                    <a:lnTo>
                      <a:pt x="10041" y="7883"/>
                    </a:lnTo>
                    <a:lnTo>
                      <a:pt x="10159" y="7648"/>
                    </a:lnTo>
                    <a:lnTo>
                      <a:pt x="10276" y="7413"/>
                    </a:lnTo>
                    <a:lnTo>
                      <a:pt x="10374" y="7177"/>
                    </a:lnTo>
                    <a:lnTo>
                      <a:pt x="10453" y="6922"/>
                    </a:lnTo>
                    <a:lnTo>
                      <a:pt x="10512" y="6667"/>
                    </a:lnTo>
                    <a:lnTo>
                      <a:pt x="10590" y="6413"/>
                    </a:lnTo>
                    <a:lnTo>
                      <a:pt x="10629" y="6158"/>
                    </a:lnTo>
                    <a:lnTo>
                      <a:pt x="10669" y="5883"/>
                    </a:lnTo>
                    <a:lnTo>
                      <a:pt x="10688" y="5609"/>
                    </a:lnTo>
                    <a:lnTo>
                      <a:pt x="10688" y="5334"/>
                    </a:lnTo>
                    <a:lnTo>
                      <a:pt x="10688" y="5059"/>
                    </a:lnTo>
                    <a:lnTo>
                      <a:pt x="10669" y="4785"/>
                    </a:lnTo>
                    <a:lnTo>
                      <a:pt x="10629" y="4530"/>
                    </a:lnTo>
                    <a:lnTo>
                      <a:pt x="10590" y="4255"/>
                    </a:lnTo>
                    <a:lnTo>
                      <a:pt x="10512" y="4001"/>
                    </a:lnTo>
                    <a:lnTo>
                      <a:pt x="10453" y="3746"/>
                    </a:lnTo>
                    <a:lnTo>
                      <a:pt x="10374" y="3491"/>
                    </a:lnTo>
                    <a:lnTo>
                      <a:pt x="10276" y="3255"/>
                    </a:lnTo>
                    <a:lnTo>
                      <a:pt x="10159" y="3020"/>
                    </a:lnTo>
                    <a:lnTo>
                      <a:pt x="10041" y="2785"/>
                    </a:lnTo>
                    <a:lnTo>
                      <a:pt x="9923" y="2569"/>
                    </a:lnTo>
                    <a:lnTo>
                      <a:pt x="9786" y="2353"/>
                    </a:lnTo>
                    <a:lnTo>
                      <a:pt x="9629" y="2138"/>
                    </a:lnTo>
                    <a:lnTo>
                      <a:pt x="9472" y="1942"/>
                    </a:lnTo>
                    <a:lnTo>
                      <a:pt x="9296" y="1745"/>
                    </a:lnTo>
                    <a:lnTo>
                      <a:pt x="9119" y="1569"/>
                    </a:lnTo>
                    <a:lnTo>
                      <a:pt x="8943" y="1392"/>
                    </a:lnTo>
                    <a:lnTo>
                      <a:pt x="8747" y="1216"/>
                    </a:lnTo>
                    <a:lnTo>
                      <a:pt x="8551" y="1059"/>
                    </a:lnTo>
                    <a:lnTo>
                      <a:pt x="8335" y="902"/>
                    </a:lnTo>
                    <a:lnTo>
                      <a:pt x="8119" y="765"/>
                    </a:lnTo>
                    <a:lnTo>
                      <a:pt x="7904" y="647"/>
                    </a:lnTo>
                    <a:lnTo>
                      <a:pt x="7668" y="530"/>
                    </a:lnTo>
                    <a:lnTo>
                      <a:pt x="7433" y="412"/>
                    </a:lnTo>
                    <a:lnTo>
                      <a:pt x="7178" y="314"/>
                    </a:lnTo>
                    <a:lnTo>
                      <a:pt x="6943" y="235"/>
                    </a:lnTo>
                    <a:lnTo>
                      <a:pt x="6688" y="157"/>
                    </a:lnTo>
                    <a:lnTo>
                      <a:pt x="6433" y="98"/>
                    </a:lnTo>
                    <a:lnTo>
                      <a:pt x="6158" y="59"/>
                    </a:lnTo>
                    <a:lnTo>
                      <a:pt x="5903" y="20"/>
                    </a:lnTo>
                    <a:lnTo>
                      <a:pt x="56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17"/>
              <p:cNvSpPr/>
              <p:nvPr/>
            </p:nvSpPr>
            <p:spPr>
              <a:xfrm>
                <a:off x="6696950" y="-1717775"/>
                <a:ext cx="139725" cy="139750"/>
              </a:xfrm>
              <a:custGeom>
                <a:rect b="b" l="l" r="r" t="t"/>
                <a:pathLst>
                  <a:path extrusionOk="0" h="5590" w="5589">
                    <a:moveTo>
                      <a:pt x="2510" y="0"/>
                    </a:moveTo>
                    <a:lnTo>
                      <a:pt x="2236" y="59"/>
                    </a:lnTo>
                    <a:lnTo>
                      <a:pt x="1961" y="118"/>
                    </a:lnTo>
                    <a:lnTo>
                      <a:pt x="1706" y="216"/>
                    </a:lnTo>
                    <a:lnTo>
                      <a:pt x="1471" y="334"/>
                    </a:lnTo>
                    <a:lnTo>
                      <a:pt x="1236" y="471"/>
                    </a:lnTo>
                    <a:lnTo>
                      <a:pt x="1020" y="628"/>
                    </a:lnTo>
                    <a:lnTo>
                      <a:pt x="824" y="804"/>
                    </a:lnTo>
                    <a:lnTo>
                      <a:pt x="647" y="1020"/>
                    </a:lnTo>
                    <a:lnTo>
                      <a:pt x="490" y="1216"/>
                    </a:lnTo>
                    <a:lnTo>
                      <a:pt x="353" y="1452"/>
                    </a:lnTo>
                    <a:lnTo>
                      <a:pt x="236" y="1706"/>
                    </a:lnTo>
                    <a:lnTo>
                      <a:pt x="137" y="1961"/>
                    </a:lnTo>
                    <a:lnTo>
                      <a:pt x="59" y="2216"/>
                    </a:lnTo>
                    <a:lnTo>
                      <a:pt x="20" y="2510"/>
                    </a:lnTo>
                    <a:lnTo>
                      <a:pt x="0" y="2785"/>
                    </a:lnTo>
                    <a:lnTo>
                      <a:pt x="20" y="3079"/>
                    </a:lnTo>
                    <a:lnTo>
                      <a:pt x="59" y="3354"/>
                    </a:lnTo>
                    <a:lnTo>
                      <a:pt x="137" y="3609"/>
                    </a:lnTo>
                    <a:lnTo>
                      <a:pt x="236" y="3883"/>
                    </a:lnTo>
                    <a:lnTo>
                      <a:pt x="353" y="4118"/>
                    </a:lnTo>
                    <a:lnTo>
                      <a:pt x="490" y="4354"/>
                    </a:lnTo>
                    <a:lnTo>
                      <a:pt x="647" y="4570"/>
                    </a:lnTo>
                    <a:lnTo>
                      <a:pt x="824" y="4766"/>
                    </a:lnTo>
                    <a:lnTo>
                      <a:pt x="1020" y="4942"/>
                    </a:lnTo>
                    <a:lnTo>
                      <a:pt x="1236" y="5099"/>
                    </a:lnTo>
                    <a:lnTo>
                      <a:pt x="1471" y="5236"/>
                    </a:lnTo>
                    <a:lnTo>
                      <a:pt x="1706" y="5354"/>
                    </a:lnTo>
                    <a:lnTo>
                      <a:pt x="1961" y="5452"/>
                    </a:lnTo>
                    <a:lnTo>
                      <a:pt x="2236" y="5530"/>
                    </a:lnTo>
                    <a:lnTo>
                      <a:pt x="2510" y="5570"/>
                    </a:lnTo>
                    <a:lnTo>
                      <a:pt x="2804" y="5589"/>
                    </a:lnTo>
                    <a:lnTo>
                      <a:pt x="3079" y="5570"/>
                    </a:lnTo>
                    <a:lnTo>
                      <a:pt x="3353" y="5530"/>
                    </a:lnTo>
                    <a:lnTo>
                      <a:pt x="3628" y="5452"/>
                    </a:lnTo>
                    <a:lnTo>
                      <a:pt x="3883" y="5354"/>
                    </a:lnTo>
                    <a:lnTo>
                      <a:pt x="4138" y="5236"/>
                    </a:lnTo>
                    <a:lnTo>
                      <a:pt x="4354" y="5099"/>
                    </a:lnTo>
                    <a:lnTo>
                      <a:pt x="4569" y="4942"/>
                    </a:lnTo>
                    <a:lnTo>
                      <a:pt x="4765" y="4766"/>
                    </a:lnTo>
                    <a:lnTo>
                      <a:pt x="4961" y="4570"/>
                    </a:lnTo>
                    <a:lnTo>
                      <a:pt x="5118" y="4354"/>
                    </a:lnTo>
                    <a:lnTo>
                      <a:pt x="5256" y="4118"/>
                    </a:lnTo>
                    <a:lnTo>
                      <a:pt x="5373" y="3883"/>
                    </a:lnTo>
                    <a:lnTo>
                      <a:pt x="5471" y="3609"/>
                    </a:lnTo>
                    <a:lnTo>
                      <a:pt x="5530" y="3354"/>
                    </a:lnTo>
                    <a:lnTo>
                      <a:pt x="5569" y="3079"/>
                    </a:lnTo>
                    <a:lnTo>
                      <a:pt x="5589" y="2785"/>
                    </a:lnTo>
                    <a:lnTo>
                      <a:pt x="5569" y="2510"/>
                    </a:lnTo>
                    <a:lnTo>
                      <a:pt x="5530" y="2216"/>
                    </a:lnTo>
                    <a:lnTo>
                      <a:pt x="5471" y="1961"/>
                    </a:lnTo>
                    <a:lnTo>
                      <a:pt x="5373" y="1706"/>
                    </a:lnTo>
                    <a:lnTo>
                      <a:pt x="5256" y="1452"/>
                    </a:lnTo>
                    <a:lnTo>
                      <a:pt x="5118" y="1216"/>
                    </a:lnTo>
                    <a:lnTo>
                      <a:pt x="4961" y="1020"/>
                    </a:lnTo>
                    <a:lnTo>
                      <a:pt x="4765" y="804"/>
                    </a:lnTo>
                    <a:lnTo>
                      <a:pt x="4569" y="628"/>
                    </a:lnTo>
                    <a:lnTo>
                      <a:pt x="4354" y="471"/>
                    </a:lnTo>
                    <a:lnTo>
                      <a:pt x="4138" y="334"/>
                    </a:lnTo>
                    <a:lnTo>
                      <a:pt x="3883" y="216"/>
                    </a:lnTo>
                    <a:lnTo>
                      <a:pt x="3628" y="118"/>
                    </a:lnTo>
                    <a:lnTo>
                      <a:pt x="3353" y="59"/>
                    </a:lnTo>
                    <a:lnTo>
                      <a:pt x="30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17"/>
              <p:cNvSpPr/>
              <p:nvPr/>
            </p:nvSpPr>
            <p:spPr>
              <a:xfrm>
                <a:off x="6502325" y="-2665425"/>
                <a:ext cx="64250" cy="471650"/>
              </a:xfrm>
              <a:custGeom>
                <a:rect b="b" l="l" r="r" t="t"/>
                <a:pathLst>
                  <a:path extrusionOk="0" h="18866" w="2570">
                    <a:moveTo>
                      <a:pt x="0" y="1"/>
                    </a:moveTo>
                    <a:lnTo>
                      <a:pt x="0" y="18865"/>
                    </a:lnTo>
                    <a:lnTo>
                      <a:pt x="2569" y="18865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17"/>
              <p:cNvSpPr/>
              <p:nvPr/>
            </p:nvSpPr>
            <p:spPr>
              <a:xfrm>
                <a:off x="6285625" y="-2116350"/>
                <a:ext cx="447125" cy="276525"/>
              </a:xfrm>
              <a:custGeom>
                <a:rect b="b" l="l" r="r" t="t"/>
                <a:pathLst>
                  <a:path extrusionOk="0" h="11061" w="17885">
                    <a:moveTo>
                      <a:pt x="1197" y="1"/>
                    </a:moveTo>
                    <a:lnTo>
                      <a:pt x="1" y="2275"/>
                    </a:lnTo>
                    <a:lnTo>
                      <a:pt x="16689" y="11061"/>
                    </a:lnTo>
                    <a:lnTo>
                      <a:pt x="17885" y="8786"/>
                    </a:lnTo>
                    <a:lnTo>
                      <a:pt x="11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17"/>
              <p:cNvSpPr/>
              <p:nvPr/>
            </p:nvSpPr>
            <p:spPr>
              <a:xfrm>
                <a:off x="6657225" y="-2448725"/>
                <a:ext cx="64250" cy="254950"/>
              </a:xfrm>
              <a:custGeom>
                <a:rect b="b" l="l" r="r" t="t"/>
                <a:pathLst>
                  <a:path extrusionOk="0" h="10198" w="2570">
                    <a:moveTo>
                      <a:pt x="1" y="0"/>
                    </a:moveTo>
                    <a:lnTo>
                      <a:pt x="1" y="10197"/>
                    </a:lnTo>
                    <a:lnTo>
                      <a:pt x="2570" y="10197"/>
                    </a:lnTo>
                    <a:lnTo>
                      <a:pt x="25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17"/>
              <p:cNvSpPr/>
              <p:nvPr/>
            </p:nvSpPr>
            <p:spPr>
              <a:xfrm>
                <a:off x="6812150" y="-2448725"/>
                <a:ext cx="64250" cy="254950"/>
              </a:xfrm>
              <a:custGeom>
                <a:rect b="b" l="l" r="r" t="t"/>
                <a:pathLst>
                  <a:path extrusionOk="0" h="10198" w="2570">
                    <a:moveTo>
                      <a:pt x="0" y="0"/>
                    </a:moveTo>
                    <a:lnTo>
                      <a:pt x="0" y="10197"/>
                    </a:lnTo>
                    <a:lnTo>
                      <a:pt x="2569" y="10197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17"/>
              <p:cNvSpPr/>
              <p:nvPr/>
            </p:nvSpPr>
            <p:spPr>
              <a:xfrm>
                <a:off x="6967075" y="-2363925"/>
                <a:ext cx="64250" cy="170150"/>
              </a:xfrm>
              <a:custGeom>
                <a:rect b="b" l="l" r="r" t="t"/>
                <a:pathLst>
                  <a:path extrusionOk="0" h="6806" w="2570">
                    <a:moveTo>
                      <a:pt x="0" y="1"/>
                    </a:moveTo>
                    <a:lnTo>
                      <a:pt x="0" y="6805"/>
                    </a:lnTo>
                    <a:lnTo>
                      <a:pt x="2569" y="6805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17"/>
              <p:cNvSpPr/>
              <p:nvPr/>
            </p:nvSpPr>
            <p:spPr>
              <a:xfrm>
                <a:off x="6440550" y="-2197725"/>
                <a:ext cx="652525" cy="499100"/>
              </a:xfrm>
              <a:custGeom>
                <a:rect b="b" l="l" r="r" t="t"/>
                <a:pathLst>
                  <a:path extrusionOk="0" h="19964" w="26101">
                    <a:moveTo>
                      <a:pt x="2569" y="0"/>
                    </a:moveTo>
                    <a:lnTo>
                      <a:pt x="2295" y="20"/>
                    </a:lnTo>
                    <a:lnTo>
                      <a:pt x="2040" y="59"/>
                    </a:lnTo>
                    <a:lnTo>
                      <a:pt x="1804" y="118"/>
                    </a:lnTo>
                    <a:lnTo>
                      <a:pt x="1569" y="216"/>
                    </a:lnTo>
                    <a:lnTo>
                      <a:pt x="1334" y="314"/>
                    </a:lnTo>
                    <a:lnTo>
                      <a:pt x="1138" y="452"/>
                    </a:lnTo>
                    <a:lnTo>
                      <a:pt x="942" y="589"/>
                    </a:lnTo>
                    <a:lnTo>
                      <a:pt x="745" y="765"/>
                    </a:lnTo>
                    <a:lnTo>
                      <a:pt x="589" y="942"/>
                    </a:lnTo>
                    <a:lnTo>
                      <a:pt x="432" y="1138"/>
                    </a:lnTo>
                    <a:lnTo>
                      <a:pt x="314" y="1354"/>
                    </a:lnTo>
                    <a:lnTo>
                      <a:pt x="196" y="1569"/>
                    </a:lnTo>
                    <a:lnTo>
                      <a:pt x="118" y="1805"/>
                    </a:lnTo>
                    <a:lnTo>
                      <a:pt x="59" y="2060"/>
                    </a:lnTo>
                    <a:lnTo>
                      <a:pt x="20" y="2314"/>
                    </a:lnTo>
                    <a:lnTo>
                      <a:pt x="0" y="2569"/>
                    </a:lnTo>
                    <a:lnTo>
                      <a:pt x="0" y="4707"/>
                    </a:lnTo>
                    <a:lnTo>
                      <a:pt x="20" y="5374"/>
                    </a:lnTo>
                    <a:lnTo>
                      <a:pt x="59" y="6060"/>
                    </a:lnTo>
                    <a:lnTo>
                      <a:pt x="138" y="6766"/>
                    </a:lnTo>
                    <a:lnTo>
                      <a:pt x="236" y="7511"/>
                    </a:lnTo>
                    <a:lnTo>
                      <a:pt x="373" y="8256"/>
                    </a:lnTo>
                    <a:lnTo>
                      <a:pt x="530" y="9001"/>
                    </a:lnTo>
                    <a:lnTo>
                      <a:pt x="726" y="9747"/>
                    </a:lnTo>
                    <a:lnTo>
                      <a:pt x="942" y="10492"/>
                    </a:lnTo>
                    <a:lnTo>
                      <a:pt x="1177" y="11217"/>
                    </a:lnTo>
                    <a:lnTo>
                      <a:pt x="1432" y="11923"/>
                    </a:lnTo>
                    <a:lnTo>
                      <a:pt x="1726" y="12610"/>
                    </a:lnTo>
                    <a:lnTo>
                      <a:pt x="2040" y="13257"/>
                    </a:lnTo>
                    <a:lnTo>
                      <a:pt x="2373" y="13865"/>
                    </a:lnTo>
                    <a:lnTo>
                      <a:pt x="2726" y="14453"/>
                    </a:lnTo>
                    <a:lnTo>
                      <a:pt x="2903" y="14708"/>
                    </a:lnTo>
                    <a:lnTo>
                      <a:pt x="3099" y="14963"/>
                    </a:lnTo>
                    <a:lnTo>
                      <a:pt x="3295" y="15218"/>
                    </a:lnTo>
                    <a:lnTo>
                      <a:pt x="3491" y="15433"/>
                    </a:lnTo>
                    <a:lnTo>
                      <a:pt x="3491" y="19963"/>
                    </a:lnTo>
                    <a:lnTo>
                      <a:pt x="22610" y="19963"/>
                    </a:lnTo>
                    <a:lnTo>
                      <a:pt x="22610" y="15433"/>
                    </a:lnTo>
                    <a:lnTo>
                      <a:pt x="22806" y="15218"/>
                    </a:lnTo>
                    <a:lnTo>
                      <a:pt x="23003" y="14963"/>
                    </a:lnTo>
                    <a:lnTo>
                      <a:pt x="23199" y="14708"/>
                    </a:lnTo>
                    <a:lnTo>
                      <a:pt x="23375" y="14453"/>
                    </a:lnTo>
                    <a:lnTo>
                      <a:pt x="23748" y="13865"/>
                    </a:lnTo>
                    <a:lnTo>
                      <a:pt x="24081" y="13257"/>
                    </a:lnTo>
                    <a:lnTo>
                      <a:pt x="24375" y="12610"/>
                    </a:lnTo>
                    <a:lnTo>
                      <a:pt x="24669" y="11923"/>
                    </a:lnTo>
                    <a:lnTo>
                      <a:pt x="24924" y="11217"/>
                    </a:lnTo>
                    <a:lnTo>
                      <a:pt x="25179" y="10492"/>
                    </a:lnTo>
                    <a:lnTo>
                      <a:pt x="25395" y="9747"/>
                    </a:lnTo>
                    <a:lnTo>
                      <a:pt x="25571" y="9001"/>
                    </a:lnTo>
                    <a:lnTo>
                      <a:pt x="25728" y="8256"/>
                    </a:lnTo>
                    <a:lnTo>
                      <a:pt x="25866" y="7511"/>
                    </a:lnTo>
                    <a:lnTo>
                      <a:pt x="25964" y="6766"/>
                    </a:lnTo>
                    <a:lnTo>
                      <a:pt x="26042" y="6060"/>
                    </a:lnTo>
                    <a:lnTo>
                      <a:pt x="26101" y="5374"/>
                    </a:lnTo>
                    <a:lnTo>
                      <a:pt x="26101" y="4707"/>
                    </a:lnTo>
                    <a:lnTo>
                      <a:pt x="26101" y="2569"/>
                    </a:lnTo>
                    <a:lnTo>
                      <a:pt x="26101" y="2314"/>
                    </a:lnTo>
                    <a:lnTo>
                      <a:pt x="26062" y="2060"/>
                    </a:lnTo>
                    <a:lnTo>
                      <a:pt x="25983" y="1805"/>
                    </a:lnTo>
                    <a:lnTo>
                      <a:pt x="25905" y="1569"/>
                    </a:lnTo>
                    <a:lnTo>
                      <a:pt x="25807" y="1354"/>
                    </a:lnTo>
                    <a:lnTo>
                      <a:pt x="25669" y="1138"/>
                    </a:lnTo>
                    <a:lnTo>
                      <a:pt x="25532" y="942"/>
                    </a:lnTo>
                    <a:lnTo>
                      <a:pt x="25356" y="765"/>
                    </a:lnTo>
                    <a:lnTo>
                      <a:pt x="25179" y="589"/>
                    </a:lnTo>
                    <a:lnTo>
                      <a:pt x="24983" y="452"/>
                    </a:lnTo>
                    <a:lnTo>
                      <a:pt x="24767" y="314"/>
                    </a:lnTo>
                    <a:lnTo>
                      <a:pt x="24552" y="216"/>
                    </a:lnTo>
                    <a:lnTo>
                      <a:pt x="24316" y="118"/>
                    </a:lnTo>
                    <a:lnTo>
                      <a:pt x="24061" y="59"/>
                    </a:lnTo>
                    <a:lnTo>
                      <a:pt x="23807" y="20"/>
                    </a:lnTo>
                    <a:lnTo>
                      <a:pt x="2355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17"/>
              <p:cNvSpPr/>
              <p:nvPr/>
            </p:nvSpPr>
            <p:spPr>
              <a:xfrm>
                <a:off x="6657225" y="-2197725"/>
                <a:ext cx="403025" cy="274550"/>
              </a:xfrm>
              <a:custGeom>
                <a:rect b="b" l="l" r="r" t="t"/>
                <a:pathLst>
                  <a:path extrusionOk="0" h="10982" w="16121">
                    <a:moveTo>
                      <a:pt x="1" y="0"/>
                    </a:moveTo>
                    <a:lnTo>
                      <a:pt x="1" y="7962"/>
                    </a:lnTo>
                    <a:lnTo>
                      <a:pt x="20" y="8276"/>
                    </a:lnTo>
                    <a:lnTo>
                      <a:pt x="60" y="8570"/>
                    </a:lnTo>
                    <a:lnTo>
                      <a:pt x="138" y="8864"/>
                    </a:lnTo>
                    <a:lnTo>
                      <a:pt x="236" y="9139"/>
                    </a:lnTo>
                    <a:lnTo>
                      <a:pt x="373" y="9394"/>
                    </a:lnTo>
                    <a:lnTo>
                      <a:pt x="511" y="9648"/>
                    </a:lnTo>
                    <a:lnTo>
                      <a:pt x="687" y="9884"/>
                    </a:lnTo>
                    <a:lnTo>
                      <a:pt x="883" y="10100"/>
                    </a:lnTo>
                    <a:lnTo>
                      <a:pt x="1099" y="10276"/>
                    </a:lnTo>
                    <a:lnTo>
                      <a:pt x="1334" y="10452"/>
                    </a:lnTo>
                    <a:lnTo>
                      <a:pt x="1589" y="10609"/>
                    </a:lnTo>
                    <a:lnTo>
                      <a:pt x="1844" y="10727"/>
                    </a:lnTo>
                    <a:lnTo>
                      <a:pt x="2119" y="10845"/>
                    </a:lnTo>
                    <a:lnTo>
                      <a:pt x="2413" y="10904"/>
                    </a:lnTo>
                    <a:lnTo>
                      <a:pt x="2707" y="10962"/>
                    </a:lnTo>
                    <a:lnTo>
                      <a:pt x="3021" y="10982"/>
                    </a:lnTo>
                    <a:lnTo>
                      <a:pt x="13120" y="10982"/>
                    </a:lnTo>
                    <a:lnTo>
                      <a:pt x="13414" y="10962"/>
                    </a:lnTo>
                    <a:lnTo>
                      <a:pt x="13728" y="10904"/>
                    </a:lnTo>
                    <a:lnTo>
                      <a:pt x="14002" y="10845"/>
                    </a:lnTo>
                    <a:lnTo>
                      <a:pt x="14296" y="10727"/>
                    </a:lnTo>
                    <a:lnTo>
                      <a:pt x="14551" y="10609"/>
                    </a:lnTo>
                    <a:lnTo>
                      <a:pt x="14806" y="10452"/>
                    </a:lnTo>
                    <a:lnTo>
                      <a:pt x="15022" y="10276"/>
                    </a:lnTo>
                    <a:lnTo>
                      <a:pt x="15238" y="10100"/>
                    </a:lnTo>
                    <a:lnTo>
                      <a:pt x="15434" y="9884"/>
                    </a:lnTo>
                    <a:lnTo>
                      <a:pt x="15610" y="9648"/>
                    </a:lnTo>
                    <a:lnTo>
                      <a:pt x="15767" y="9394"/>
                    </a:lnTo>
                    <a:lnTo>
                      <a:pt x="15885" y="9139"/>
                    </a:lnTo>
                    <a:lnTo>
                      <a:pt x="16002" y="8864"/>
                    </a:lnTo>
                    <a:lnTo>
                      <a:pt x="16061" y="8570"/>
                    </a:lnTo>
                    <a:lnTo>
                      <a:pt x="16120" y="8276"/>
                    </a:lnTo>
                    <a:lnTo>
                      <a:pt x="16120" y="7962"/>
                    </a:lnTo>
                    <a:lnTo>
                      <a:pt x="16120" y="608"/>
                    </a:lnTo>
                    <a:lnTo>
                      <a:pt x="16120" y="471"/>
                    </a:lnTo>
                    <a:lnTo>
                      <a:pt x="16081" y="373"/>
                    </a:lnTo>
                    <a:lnTo>
                      <a:pt x="16022" y="275"/>
                    </a:lnTo>
                    <a:lnTo>
                      <a:pt x="15963" y="177"/>
                    </a:lnTo>
                    <a:lnTo>
                      <a:pt x="15865" y="118"/>
                    </a:lnTo>
                    <a:lnTo>
                      <a:pt x="15767" y="59"/>
                    </a:lnTo>
                    <a:lnTo>
                      <a:pt x="15649" y="20"/>
                    </a:lnTo>
                    <a:lnTo>
                      <a:pt x="155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17"/>
              <p:cNvSpPr/>
              <p:nvPr/>
            </p:nvSpPr>
            <p:spPr>
              <a:xfrm>
                <a:off x="6485150" y="-2471275"/>
                <a:ext cx="93675" cy="204950"/>
              </a:xfrm>
              <a:custGeom>
                <a:rect b="b" l="l" r="r" t="t"/>
                <a:pathLst>
                  <a:path extrusionOk="0" h="8198" w="3747">
                    <a:moveTo>
                      <a:pt x="256" y="0"/>
                    </a:moveTo>
                    <a:lnTo>
                      <a:pt x="197" y="20"/>
                    </a:lnTo>
                    <a:lnTo>
                      <a:pt x="158" y="59"/>
                    </a:lnTo>
                    <a:lnTo>
                      <a:pt x="99" y="79"/>
                    </a:lnTo>
                    <a:lnTo>
                      <a:pt x="60" y="137"/>
                    </a:lnTo>
                    <a:lnTo>
                      <a:pt x="40" y="196"/>
                    </a:lnTo>
                    <a:lnTo>
                      <a:pt x="20" y="255"/>
                    </a:lnTo>
                    <a:lnTo>
                      <a:pt x="1" y="314"/>
                    </a:lnTo>
                    <a:lnTo>
                      <a:pt x="1" y="7883"/>
                    </a:lnTo>
                    <a:lnTo>
                      <a:pt x="20" y="7942"/>
                    </a:lnTo>
                    <a:lnTo>
                      <a:pt x="40" y="8001"/>
                    </a:lnTo>
                    <a:lnTo>
                      <a:pt x="60" y="8060"/>
                    </a:lnTo>
                    <a:lnTo>
                      <a:pt x="99" y="8099"/>
                    </a:lnTo>
                    <a:lnTo>
                      <a:pt x="158" y="8138"/>
                    </a:lnTo>
                    <a:lnTo>
                      <a:pt x="197" y="8178"/>
                    </a:lnTo>
                    <a:lnTo>
                      <a:pt x="256" y="8178"/>
                    </a:lnTo>
                    <a:lnTo>
                      <a:pt x="334" y="8197"/>
                    </a:lnTo>
                    <a:lnTo>
                      <a:pt x="3433" y="8197"/>
                    </a:lnTo>
                    <a:lnTo>
                      <a:pt x="3491" y="8178"/>
                    </a:lnTo>
                    <a:lnTo>
                      <a:pt x="3570" y="8178"/>
                    </a:lnTo>
                    <a:lnTo>
                      <a:pt x="3609" y="8138"/>
                    </a:lnTo>
                    <a:lnTo>
                      <a:pt x="3668" y="8099"/>
                    </a:lnTo>
                    <a:lnTo>
                      <a:pt x="3707" y="8060"/>
                    </a:lnTo>
                    <a:lnTo>
                      <a:pt x="3727" y="8001"/>
                    </a:lnTo>
                    <a:lnTo>
                      <a:pt x="3746" y="7942"/>
                    </a:lnTo>
                    <a:lnTo>
                      <a:pt x="3746" y="7883"/>
                    </a:lnTo>
                    <a:lnTo>
                      <a:pt x="3746" y="314"/>
                    </a:lnTo>
                    <a:lnTo>
                      <a:pt x="3746" y="255"/>
                    </a:lnTo>
                    <a:lnTo>
                      <a:pt x="3727" y="196"/>
                    </a:lnTo>
                    <a:lnTo>
                      <a:pt x="3707" y="137"/>
                    </a:lnTo>
                    <a:lnTo>
                      <a:pt x="3668" y="79"/>
                    </a:lnTo>
                    <a:lnTo>
                      <a:pt x="3609" y="59"/>
                    </a:lnTo>
                    <a:lnTo>
                      <a:pt x="3570" y="20"/>
                    </a:lnTo>
                    <a:lnTo>
                      <a:pt x="3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17"/>
              <p:cNvSpPr/>
              <p:nvPr/>
            </p:nvSpPr>
            <p:spPr>
              <a:xfrm>
                <a:off x="6642525" y="-2471275"/>
                <a:ext cx="93650" cy="204950"/>
              </a:xfrm>
              <a:custGeom>
                <a:rect b="b" l="l" r="r" t="t"/>
                <a:pathLst>
                  <a:path extrusionOk="0" h="8198" w="3746">
                    <a:moveTo>
                      <a:pt x="1687" y="0"/>
                    </a:moveTo>
                    <a:lnTo>
                      <a:pt x="1491" y="39"/>
                    </a:lnTo>
                    <a:lnTo>
                      <a:pt x="1314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87" y="432"/>
                    </a:lnTo>
                    <a:lnTo>
                      <a:pt x="550" y="549"/>
                    </a:lnTo>
                    <a:lnTo>
                      <a:pt x="432" y="667"/>
                    </a:lnTo>
                    <a:lnTo>
                      <a:pt x="314" y="824"/>
                    </a:lnTo>
                    <a:lnTo>
                      <a:pt x="236" y="981"/>
                    </a:lnTo>
                    <a:lnTo>
                      <a:pt x="157" y="1138"/>
                    </a:lnTo>
                    <a:lnTo>
                      <a:pt x="79" y="1314"/>
                    </a:lnTo>
                    <a:lnTo>
                      <a:pt x="40" y="1491"/>
                    </a:lnTo>
                    <a:lnTo>
                      <a:pt x="20" y="1667"/>
                    </a:lnTo>
                    <a:lnTo>
                      <a:pt x="1" y="1863"/>
                    </a:lnTo>
                    <a:lnTo>
                      <a:pt x="1" y="7334"/>
                    </a:lnTo>
                    <a:lnTo>
                      <a:pt x="20" y="7511"/>
                    </a:lnTo>
                    <a:lnTo>
                      <a:pt x="79" y="7668"/>
                    </a:lnTo>
                    <a:lnTo>
                      <a:pt x="157" y="7825"/>
                    </a:lnTo>
                    <a:lnTo>
                      <a:pt x="255" y="7942"/>
                    </a:lnTo>
                    <a:lnTo>
                      <a:pt x="373" y="8040"/>
                    </a:lnTo>
                    <a:lnTo>
                      <a:pt x="530" y="8119"/>
                    </a:lnTo>
                    <a:lnTo>
                      <a:pt x="687" y="8178"/>
                    </a:lnTo>
                    <a:lnTo>
                      <a:pt x="863" y="8197"/>
                    </a:lnTo>
                    <a:lnTo>
                      <a:pt x="2903" y="8197"/>
                    </a:lnTo>
                    <a:lnTo>
                      <a:pt x="3060" y="8178"/>
                    </a:lnTo>
                    <a:lnTo>
                      <a:pt x="3236" y="8119"/>
                    </a:lnTo>
                    <a:lnTo>
                      <a:pt x="3373" y="8040"/>
                    </a:lnTo>
                    <a:lnTo>
                      <a:pt x="3491" y="7942"/>
                    </a:lnTo>
                    <a:lnTo>
                      <a:pt x="3609" y="7825"/>
                    </a:lnTo>
                    <a:lnTo>
                      <a:pt x="3687" y="7668"/>
                    </a:lnTo>
                    <a:lnTo>
                      <a:pt x="3726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46" y="1667"/>
                    </a:lnTo>
                    <a:lnTo>
                      <a:pt x="3707" y="1491"/>
                    </a:lnTo>
                    <a:lnTo>
                      <a:pt x="3668" y="1314"/>
                    </a:lnTo>
                    <a:lnTo>
                      <a:pt x="3609" y="1138"/>
                    </a:lnTo>
                    <a:lnTo>
                      <a:pt x="3530" y="981"/>
                    </a:lnTo>
                    <a:lnTo>
                      <a:pt x="3432" y="824"/>
                    </a:lnTo>
                    <a:lnTo>
                      <a:pt x="3315" y="667"/>
                    </a:lnTo>
                    <a:lnTo>
                      <a:pt x="3197" y="549"/>
                    </a:lnTo>
                    <a:lnTo>
                      <a:pt x="3060" y="432"/>
                    </a:lnTo>
                    <a:lnTo>
                      <a:pt x="2922" y="314"/>
                    </a:lnTo>
                    <a:lnTo>
                      <a:pt x="2766" y="216"/>
                    </a:lnTo>
                    <a:lnTo>
                      <a:pt x="2609" y="137"/>
                    </a:lnTo>
                    <a:lnTo>
                      <a:pt x="2432" y="79"/>
                    </a:lnTo>
                    <a:lnTo>
                      <a:pt x="2256" y="39"/>
                    </a:lnTo>
                    <a:lnTo>
                      <a:pt x="20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17"/>
              <p:cNvSpPr/>
              <p:nvPr/>
            </p:nvSpPr>
            <p:spPr>
              <a:xfrm>
                <a:off x="6799900" y="-2471275"/>
                <a:ext cx="93650" cy="204950"/>
              </a:xfrm>
              <a:custGeom>
                <a:rect b="b" l="l" r="r" t="t"/>
                <a:pathLst>
                  <a:path extrusionOk="0" h="8198" w="3746">
                    <a:moveTo>
                      <a:pt x="1687" y="0"/>
                    </a:moveTo>
                    <a:lnTo>
                      <a:pt x="1491" y="39"/>
                    </a:lnTo>
                    <a:lnTo>
                      <a:pt x="1314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87" y="432"/>
                    </a:lnTo>
                    <a:lnTo>
                      <a:pt x="549" y="549"/>
                    </a:lnTo>
                    <a:lnTo>
                      <a:pt x="432" y="667"/>
                    </a:lnTo>
                    <a:lnTo>
                      <a:pt x="314" y="824"/>
                    </a:lnTo>
                    <a:lnTo>
                      <a:pt x="216" y="981"/>
                    </a:lnTo>
                    <a:lnTo>
                      <a:pt x="138" y="1138"/>
                    </a:lnTo>
                    <a:lnTo>
                      <a:pt x="79" y="1314"/>
                    </a:lnTo>
                    <a:lnTo>
                      <a:pt x="39" y="1491"/>
                    </a:lnTo>
                    <a:lnTo>
                      <a:pt x="0" y="1667"/>
                    </a:lnTo>
                    <a:lnTo>
                      <a:pt x="0" y="1863"/>
                    </a:lnTo>
                    <a:lnTo>
                      <a:pt x="0" y="7334"/>
                    </a:lnTo>
                    <a:lnTo>
                      <a:pt x="20" y="7511"/>
                    </a:lnTo>
                    <a:lnTo>
                      <a:pt x="59" y="7668"/>
                    </a:lnTo>
                    <a:lnTo>
                      <a:pt x="138" y="7825"/>
                    </a:lnTo>
                    <a:lnTo>
                      <a:pt x="255" y="7942"/>
                    </a:lnTo>
                    <a:lnTo>
                      <a:pt x="373" y="8040"/>
                    </a:lnTo>
                    <a:lnTo>
                      <a:pt x="510" y="8119"/>
                    </a:lnTo>
                    <a:lnTo>
                      <a:pt x="687" y="8178"/>
                    </a:lnTo>
                    <a:lnTo>
                      <a:pt x="843" y="8197"/>
                    </a:lnTo>
                    <a:lnTo>
                      <a:pt x="2883" y="8197"/>
                    </a:lnTo>
                    <a:lnTo>
                      <a:pt x="3059" y="8178"/>
                    </a:lnTo>
                    <a:lnTo>
                      <a:pt x="3216" y="8119"/>
                    </a:lnTo>
                    <a:lnTo>
                      <a:pt x="3373" y="8040"/>
                    </a:lnTo>
                    <a:lnTo>
                      <a:pt x="3491" y="7942"/>
                    </a:lnTo>
                    <a:lnTo>
                      <a:pt x="3589" y="7825"/>
                    </a:lnTo>
                    <a:lnTo>
                      <a:pt x="3667" y="7668"/>
                    </a:lnTo>
                    <a:lnTo>
                      <a:pt x="3726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26" y="1667"/>
                    </a:lnTo>
                    <a:lnTo>
                      <a:pt x="3706" y="1491"/>
                    </a:lnTo>
                    <a:lnTo>
                      <a:pt x="3667" y="1314"/>
                    </a:lnTo>
                    <a:lnTo>
                      <a:pt x="3589" y="1138"/>
                    </a:lnTo>
                    <a:lnTo>
                      <a:pt x="3510" y="981"/>
                    </a:lnTo>
                    <a:lnTo>
                      <a:pt x="3432" y="824"/>
                    </a:lnTo>
                    <a:lnTo>
                      <a:pt x="3314" y="667"/>
                    </a:lnTo>
                    <a:lnTo>
                      <a:pt x="3197" y="549"/>
                    </a:lnTo>
                    <a:lnTo>
                      <a:pt x="3059" y="432"/>
                    </a:lnTo>
                    <a:lnTo>
                      <a:pt x="2922" y="314"/>
                    </a:lnTo>
                    <a:lnTo>
                      <a:pt x="2765" y="216"/>
                    </a:lnTo>
                    <a:lnTo>
                      <a:pt x="2589" y="137"/>
                    </a:lnTo>
                    <a:lnTo>
                      <a:pt x="2432" y="79"/>
                    </a:lnTo>
                    <a:lnTo>
                      <a:pt x="2255" y="39"/>
                    </a:lnTo>
                    <a:lnTo>
                      <a:pt x="205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17"/>
              <p:cNvSpPr/>
              <p:nvPr/>
            </p:nvSpPr>
            <p:spPr>
              <a:xfrm>
                <a:off x="6952350" y="-2471275"/>
                <a:ext cx="93675" cy="204950"/>
              </a:xfrm>
              <a:custGeom>
                <a:rect b="b" l="l" r="r" t="t"/>
                <a:pathLst>
                  <a:path extrusionOk="0" h="8198" w="3747">
                    <a:moveTo>
                      <a:pt x="1668" y="0"/>
                    </a:moveTo>
                    <a:lnTo>
                      <a:pt x="1491" y="39"/>
                    </a:lnTo>
                    <a:lnTo>
                      <a:pt x="1315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68" y="432"/>
                    </a:lnTo>
                    <a:lnTo>
                      <a:pt x="550" y="549"/>
                    </a:lnTo>
                    <a:lnTo>
                      <a:pt x="413" y="667"/>
                    </a:lnTo>
                    <a:lnTo>
                      <a:pt x="315" y="824"/>
                    </a:lnTo>
                    <a:lnTo>
                      <a:pt x="217" y="981"/>
                    </a:lnTo>
                    <a:lnTo>
                      <a:pt x="138" y="1138"/>
                    </a:lnTo>
                    <a:lnTo>
                      <a:pt x="79" y="1314"/>
                    </a:lnTo>
                    <a:lnTo>
                      <a:pt x="20" y="1491"/>
                    </a:lnTo>
                    <a:lnTo>
                      <a:pt x="1" y="1667"/>
                    </a:lnTo>
                    <a:lnTo>
                      <a:pt x="1" y="1863"/>
                    </a:lnTo>
                    <a:lnTo>
                      <a:pt x="1" y="7334"/>
                    </a:lnTo>
                    <a:lnTo>
                      <a:pt x="1" y="7511"/>
                    </a:lnTo>
                    <a:lnTo>
                      <a:pt x="60" y="7668"/>
                    </a:lnTo>
                    <a:lnTo>
                      <a:pt x="138" y="7825"/>
                    </a:lnTo>
                    <a:lnTo>
                      <a:pt x="236" y="7942"/>
                    </a:lnTo>
                    <a:lnTo>
                      <a:pt x="373" y="8040"/>
                    </a:lnTo>
                    <a:lnTo>
                      <a:pt x="511" y="8119"/>
                    </a:lnTo>
                    <a:lnTo>
                      <a:pt x="668" y="8178"/>
                    </a:lnTo>
                    <a:lnTo>
                      <a:pt x="844" y="8197"/>
                    </a:lnTo>
                    <a:lnTo>
                      <a:pt x="2884" y="8197"/>
                    </a:lnTo>
                    <a:lnTo>
                      <a:pt x="3060" y="8178"/>
                    </a:lnTo>
                    <a:lnTo>
                      <a:pt x="3217" y="8119"/>
                    </a:lnTo>
                    <a:lnTo>
                      <a:pt x="3354" y="8040"/>
                    </a:lnTo>
                    <a:lnTo>
                      <a:pt x="3491" y="7942"/>
                    </a:lnTo>
                    <a:lnTo>
                      <a:pt x="3589" y="7825"/>
                    </a:lnTo>
                    <a:lnTo>
                      <a:pt x="3668" y="7668"/>
                    </a:lnTo>
                    <a:lnTo>
                      <a:pt x="3727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27" y="1667"/>
                    </a:lnTo>
                    <a:lnTo>
                      <a:pt x="3707" y="1491"/>
                    </a:lnTo>
                    <a:lnTo>
                      <a:pt x="3648" y="1314"/>
                    </a:lnTo>
                    <a:lnTo>
                      <a:pt x="3589" y="1138"/>
                    </a:lnTo>
                    <a:lnTo>
                      <a:pt x="3511" y="981"/>
                    </a:lnTo>
                    <a:lnTo>
                      <a:pt x="3413" y="824"/>
                    </a:lnTo>
                    <a:lnTo>
                      <a:pt x="3315" y="667"/>
                    </a:lnTo>
                    <a:lnTo>
                      <a:pt x="3197" y="549"/>
                    </a:lnTo>
                    <a:lnTo>
                      <a:pt x="3060" y="432"/>
                    </a:lnTo>
                    <a:lnTo>
                      <a:pt x="2903" y="314"/>
                    </a:lnTo>
                    <a:lnTo>
                      <a:pt x="2766" y="216"/>
                    </a:lnTo>
                    <a:lnTo>
                      <a:pt x="2589" y="137"/>
                    </a:lnTo>
                    <a:lnTo>
                      <a:pt x="2413" y="79"/>
                    </a:lnTo>
                    <a:lnTo>
                      <a:pt x="2236" y="39"/>
                    </a:lnTo>
                    <a:lnTo>
                      <a:pt x="20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17"/>
              <p:cNvSpPr/>
              <p:nvPr/>
            </p:nvSpPr>
            <p:spPr>
              <a:xfrm>
                <a:off x="6485150" y="-2813950"/>
                <a:ext cx="93675" cy="273575"/>
              </a:xfrm>
              <a:custGeom>
                <a:rect b="b" l="l" r="r" t="t"/>
                <a:pathLst>
                  <a:path extrusionOk="0" h="10943" w="3747">
                    <a:moveTo>
                      <a:pt x="1687" y="0"/>
                    </a:moveTo>
                    <a:lnTo>
                      <a:pt x="1511" y="20"/>
                    </a:lnTo>
                    <a:lnTo>
                      <a:pt x="1334" y="78"/>
                    </a:lnTo>
                    <a:lnTo>
                      <a:pt x="1158" y="137"/>
                    </a:lnTo>
                    <a:lnTo>
                      <a:pt x="981" y="216"/>
                    </a:lnTo>
                    <a:lnTo>
                      <a:pt x="844" y="314"/>
                    </a:lnTo>
                    <a:lnTo>
                      <a:pt x="687" y="412"/>
                    </a:lnTo>
                    <a:lnTo>
                      <a:pt x="550" y="529"/>
                    </a:lnTo>
                    <a:lnTo>
                      <a:pt x="432" y="667"/>
                    </a:lnTo>
                    <a:lnTo>
                      <a:pt x="334" y="824"/>
                    </a:lnTo>
                    <a:lnTo>
                      <a:pt x="236" y="980"/>
                    </a:lnTo>
                    <a:lnTo>
                      <a:pt x="158" y="1137"/>
                    </a:lnTo>
                    <a:lnTo>
                      <a:pt x="99" y="1314"/>
                    </a:lnTo>
                    <a:lnTo>
                      <a:pt x="40" y="1490"/>
                    </a:lnTo>
                    <a:lnTo>
                      <a:pt x="20" y="1667"/>
                    </a:lnTo>
                    <a:lnTo>
                      <a:pt x="1" y="1863"/>
                    </a:lnTo>
                    <a:lnTo>
                      <a:pt x="1" y="9962"/>
                    </a:lnTo>
                    <a:lnTo>
                      <a:pt x="20" y="10158"/>
                    </a:lnTo>
                    <a:lnTo>
                      <a:pt x="79" y="10354"/>
                    </a:lnTo>
                    <a:lnTo>
                      <a:pt x="177" y="10511"/>
                    </a:lnTo>
                    <a:lnTo>
                      <a:pt x="295" y="10668"/>
                    </a:lnTo>
                    <a:lnTo>
                      <a:pt x="432" y="10785"/>
                    </a:lnTo>
                    <a:lnTo>
                      <a:pt x="609" y="10864"/>
                    </a:lnTo>
                    <a:lnTo>
                      <a:pt x="785" y="10923"/>
                    </a:lnTo>
                    <a:lnTo>
                      <a:pt x="981" y="10942"/>
                    </a:lnTo>
                    <a:lnTo>
                      <a:pt x="2785" y="10942"/>
                    </a:lnTo>
                    <a:lnTo>
                      <a:pt x="2981" y="10923"/>
                    </a:lnTo>
                    <a:lnTo>
                      <a:pt x="3158" y="10864"/>
                    </a:lnTo>
                    <a:lnTo>
                      <a:pt x="3334" y="10785"/>
                    </a:lnTo>
                    <a:lnTo>
                      <a:pt x="3472" y="10668"/>
                    </a:lnTo>
                    <a:lnTo>
                      <a:pt x="3589" y="10511"/>
                    </a:lnTo>
                    <a:lnTo>
                      <a:pt x="3687" y="10354"/>
                    </a:lnTo>
                    <a:lnTo>
                      <a:pt x="3727" y="10158"/>
                    </a:lnTo>
                    <a:lnTo>
                      <a:pt x="3746" y="9962"/>
                    </a:lnTo>
                    <a:lnTo>
                      <a:pt x="3746" y="1863"/>
                    </a:lnTo>
                    <a:lnTo>
                      <a:pt x="3746" y="1667"/>
                    </a:lnTo>
                    <a:lnTo>
                      <a:pt x="3727" y="1490"/>
                    </a:lnTo>
                    <a:lnTo>
                      <a:pt x="3668" y="1314"/>
                    </a:lnTo>
                    <a:lnTo>
                      <a:pt x="3609" y="1137"/>
                    </a:lnTo>
                    <a:lnTo>
                      <a:pt x="3531" y="980"/>
                    </a:lnTo>
                    <a:lnTo>
                      <a:pt x="3433" y="824"/>
                    </a:lnTo>
                    <a:lnTo>
                      <a:pt x="3334" y="667"/>
                    </a:lnTo>
                    <a:lnTo>
                      <a:pt x="3217" y="529"/>
                    </a:lnTo>
                    <a:lnTo>
                      <a:pt x="3080" y="412"/>
                    </a:lnTo>
                    <a:lnTo>
                      <a:pt x="2923" y="314"/>
                    </a:lnTo>
                    <a:lnTo>
                      <a:pt x="2766" y="216"/>
                    </a:lnTo>
                    <a:lnTo>
                      <a:pt x="2609" y="137"/>
                    </a:lnTo>
                    <a:lnTo>
                      <a:pt x="2432" y="78"/>
                    </a:lnTo>
                    <a:lnTo>
                      <a:pt x="2256" y="20"/>
                    </a:lnTo>
                    <a:lnTo>
                      <a:pt x="2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17"/>
              <p:cNvSpPr/>
              <p:nvPr/>
            </p:nvSpPr>
            <p:spPr>
              <a:xfrm>
                <a:off x="6260125" y="-2301650"/>
                <a:ext cx="208400" cy="280425"/>
              </a:xfrm>
              <a:custGeom>
                <a:rect b="b" l="l" r="r" t="t"/>
                <a:pathLst>
                  <a:path extrusionOk="0" h="11217" w="8336">
                    <a:moveTo>
                      <a:pt x="5335" y="0"/>
                    </a:moveTo>
                    <a:lnTo>
                      <a:pt x="40" y="9158"/>
                    </a:lnTo>
                    <a:lnTo>
                      <a:pt x="21" y="9236"/>
                    </a:lnTo>
                    <a:lnTo>
                      <a:pt x="1" y="9295"/>
                    </a:lnTo>
                    <a:lnTo>
                      <a:pt x="1" y="9374"/>
                    </a:lnTo>
                    <a:lnTo>
                      <a:pt x="21" y="9452"/>
                    </a:lnTo>
                    <a:lnTo>
                      <a:pt x="40" y="9511"/>
                    </a:lnTo>
                    <a:lnTo>
                      <a:pt x="79" y="9570"/>
                    </a:lnTo>
                    <a:lnTo>
                      <a:pt x="119" y="9629"/>
                    </a:lnTo>
                    <a:lnTo>
                      <a:pt x="177" y="9668"/>
                    </a:lnTo>
                    <a:lnTo>
                      <a:pt x="2786" y="11178"/>
                    </a:lnTo>
                    <a:lnTo>
                      <a:pt x="2864" y="11197"/>
                    </a:lnTo>
                    <a:lnTo>
                      <a:pt x="2923" y="11217"/>
                    </a:lnTo>
                    <a:lnTo>
                      <a:pt x="3080" y="11217"/>
                    </a:lnTo>
                    <a:lnTo>
                      <a:pt x="3139" y="11178"/>
                    </a:lnTo>
                    <a:lnTo>
                      <a:pt x="3197" y="11139"/>
                    </a:lnTo>
                    <a:lnTo>
                      <a:pt x="3256" y="11099"/>
                    </a:lnTo>
                    <a:lnTo>
                      <a:pt x="3295" y="11041"/>
                    </a:lnTo>
                    <a:lnTo>
                      <a:pt x="8237" y="2471"/>
                    </a:lnTo>
                    <a:lnTo>
                      <a:pt x="8296" y="2353"/>
                    </a:lnTo>
                    <a:lnTo>
                      <a:pt x="8335" y="2216"/>
                    </a:lnTo>
                    <a:lnTo>
                      <a:pt x="8335" y="2079"/>
                    </a:lnTo>
                    <a:lnTo>
                      <a:pt x="8315" y="1942"/>
                    </a:lnTo>
                    <a:lnTo>
                      <a:pt x="8257" y="1824"/>
                    </a:lnTo>
                    <a:lnTo>
                      <a:pt x="8198" y="1706"/>
                    </a:lnTo>
                    <a:lnTo>
                      <a:pt x="8100" y="1608"/>
                    </a:lnTo>
                    <a:lnTo>
                      <a:pt x="7982" y="1510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17"/>
              <p:cNvSpPr/>
              <p:nvPr/>
            </p:nvSpPr>
            <p:spPr>
              <a:xfrm>
                <a:off x="6556725" y="-2060450"/>
                <a:ext cx="179450" cy="179450"/>
              </a:xfrm>
              <a:custGeom>
                <a:rect b="b" l="l" r="r" t="t"/>
                <a:pathLst>
                  <a:path extrusionOk="0" h="7178" w="7178">
                    <a:moveTo>
                      <a:pt x="3589" y="0"/>
                    </a:moveTo>
                    <a:lnTo>
                      <a:pt x="3217" y="20"/>
                    </a:lnTo>
                    <a:lnTo>
                      <a:pt x="2864" y="79"/>
                    </a:lnTo>
                    <a:lnTo>
                      <a:pt x="2530" y="157"/>
                    </a:lnTo>
                    <a:lnTo>
                      <a:pt x="2197" y="275"/>
                    </a:lnTo>
                    <a:lnTo>
                      <a:pt x="1883" y="432"/>
                    </a:lnTo>
                    <a:lnTo>
                      <a:pt x="1589" y="608"/>
                    </a:lnTo>
                    <a:lnTo>
                      <a:pt x="1315" y="824"/>
                    </a:lnTo>
                    <a:lnTo>
                      <a:pt x="1060" y="1059"/>
                    </a:lnTo>
                    <a:lnTo>
                      <a:pt x="824" y="1314"/>
                    </a:lnTo>
                    <a:lnTo>
                      <a:pt x="609" y="1589"/>
                    </a:lnTo>
                    <a:lnTo>
                      <a:pt x="432" y="1883"/>
                    </a:lnTo>
                    <a:lnTo>
                      <a:pt x="275" y="2197"/>
                    </a:lnTo>
                    <a:lnTo>
                      <a:pt x="158" y="2530"/>
                    </a:lnTo>
                    <a:lnTo>
                      <a:pt x="79" y="2863"/>
                    </a:lnTo>
                    <a:lnTo>
                      <a:pt x="20" y="3216"/>
                    </a:lnTo>
                    <a:lnTo>
                      <a:pt x="1" y="3589"/>
                    </a:lnTo>
                    <a:lnTo>
                      <a:pt x="20" y="3961"/>
                    </a:lnTo>
                    <a:lnTo>
                      <a:pt x="79" y="4314"/>
                    </a:lnTo>
                    <a:lnTo>
                      <a:pt x="158" y="4667"/>
                    </a:lnTo>
                    <a:lnTo>
                      <a:pt x="275" y="4981"/>
                    </a:lnTo>
                    <a:lnTo>
                      <a:pt x="432" y="5295"/>
                    </a:lnTo>
                    <a:lnTo>
                      <a:pt x="609" y="5589"/>
                    </a:lnTo>
                    <a:lnTo>
                      <a:pt x="824" y="5883"/>
                    </a:lnTo>
                    <a:lnTo>
                      <a:pt x="1060" y="6138"/>
                    </a:lnTo>
                    <a:lnTo>
                      <a:pt x="1315" y="6354"/>
                    </a:lnTo>
                    <a:lnTo>
                      <a:pt x="1589" y="6569"/>
                    </a:lnTo>
                    <a:lnTo>
                      <a:pt x="1883" y="6746"/>
                    </a:lnTo>
                    <a:lnTo>
                      <a:pt x="2197" y="6903"/>
                    </a:lnTo>
                    <a:lnTo>
                      <a:pt x="2530" y="7021"/>
                    </a:lnTo>
                    <a:lnTo>
                      <a:pt x="2864" y="7119"/>
                    </a:lnTo>
                    <a:lnTo>
                      <a:pt x="3217" y="7158"/>
                    </a:lnTo>
                    <a:lnTo>
                      <a:pt x="3589" y="7177"/>
                    </a:lnTo>
                    <a:lnTo>
                      <a:pt x="3962" y="7158"/>
                    </a:lnTo>
                    <a:lnTo>
                      <a:pt x="4315" y="7119"/>
                    </a:lnTo>
                    <a:lnTo>
                      <a:pt x="4648" y="7021"/>
                    </a:lnTo>
                    <a:lnTo>
                      <a:pt x="4982" y="6903"/>
                    </a:lnTo>
                    <a:lnTo>
                      <a:pt x="5295" y="6746"/>
                    </a:lnTo>
                    <a:lnTo>
                      <a:pt x="5590" y="6569"/>
                    </a:lnTo>
                    <a:lnTo>
                      <a:pt x="5884" y="6354"/>
                    </a:lnTo>
                    <a:lnTo>
                      <a:pt x="6139" y="6138"/>
                    </a:lnTo>
                    <a:lnTo>
                      <a:pt x="6354" y="5883"/>
                    </a:lnTo>
                    <a:lnTo>
                      <a:pt x="6570" y="5589"/>
                    </a:lnTo>
                    <a:lnTo>
                      <a:pt x="6747" y="5295"/>
                    </a:lnTo>
                    <a:lnTo>
                      <a:pt x="6903" y="4981"/>
                    </a:lnTo>
                    <a:lnTo>
                      <a:pt x="7021" y="4667"/>
                    </a:lnTo>
                    <a:lnTo>
                      <a:pt x="7100" y="4314"/>
                    </a:lnTo>
                    <a:lnTo>
                      <a:pt x="7158" y="3961"/>
                    </a:lnTo>
                    <a:lnTo>
                      <a:pt x="7178" y="3589"/>
                    </a:lnTo>
                    <a:lnTo>
                      <a:pt x="7158" y="3216"/>
                    </a:lnTo>
                    <a:lnTo>
                      <a:pt x="7100" y="2863"/>
                    </a:lnTo>
                    <a:lnTo>
                      <a:pt x="7021" y="2530"/>
                    </a:lnTo>
                    <a:lnTo>
                      <a:pt x="6903" y="2197"/>
                    </a:lnTo>
                    <a:lnTo>
                      <a:pt x="6747" y="1883"/>
                    </a:lnTo>
                    <a:lnTo>
                      <a:pt x="6570" y="1589"/>
                    </a:lnTo>
                    <a:lnTo>
                      <a:pt x="6354" y="1314"/>
                    </a:lnTo>
                    <a:lnTo>
                      <a:pt x="6139" y="1059"/>
                    </a:lnTo>
                    <a:lnTo>
                      <a:pt x="5884" y="824"/>
                    </a:lnTo>
                    <a:lnTo>
                      <a:pt x="5590" y="608"/>
                    </a:lnTo>
                    <a:lnTo>
                      <a:pt x="5295" y="432"/>
                    </a:lnTo>
                    <a:lnTo>
                      <a:pt x="4982" y="275"/>
                    </a:lnTo>
                    <a:lnTo>
                      <a:pt x="4648" y="157"/>
                    </a:lnTo>
                    <a:lnTo>
                      <a:pt x="4315" y="79"/>
                    </a:lnTo>
                    <a:lnTo>
                      <a:pt x="3962" y="20"/>
                    </a:lnTo>
                    <a:lnTo>
                      <a:pt x="35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17"/>
              <p:cNvSpPr/>
              <p:nvPr/>
            </p:nvSpPr>
            <p:spPr>
              <a:xfrm>
                <a:off x="6534175" y="-1578050"/>
                <a:ext cx="469675" cy="355450"/>
              </a:xfrm>
              <a:custGeom>
                <a:rect b="b" l="l" r="r" t="t"/>
                <a:pathLst>
                  <a:path extrusionOk="0" h="14218" w="18787">
                    <a:moveTo>
                      <a:pt x="1" y="0"/>
                    </a:moveTo>
                    <a:lnTo>
                      <a:pt x="1" y="14217"/>
                    </a:lnTo>
                    <a:lnTo>
                      <a:pt x="18787" y="14217"/>
                    </a:lnTo>
                    <a:lnTo>
                      <a:pt x="187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18"/>
          <p:cNvSpPr txBox="1"/>
          <p:nvPr>
            <p:ph type="title"/>
          </p:nvPr>
        </p:nvSpPr>
        <p:spPr>
          <a:xfrm>
            <a:off x="1183350" y="1452075"/>
            <a:ext cx="3519600" cy="153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4" name="Google Shape;834;p18"/>
          <p:cNvSpPr txBox="1"/>
          <p:nvPr>
            <p:ph idx="1" type="subTitle"/>
          </p:nvPr>
        </p:nvSpPr>
        <p:spPr>
          <a:xfrm>
            <a:off x="1183350" y="2833725"/>
            <a:ext cx="3519600" cy="8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5" name="Google Shape;835;p18"/>
          <p:cNvSpPr/>
          <p:nvPr>
            <p:ph idx="2" type="pic"/>
          </p:nvPr>
        </p:nvSpPr>
        <p:spPr>
          <a:xfrm>
            <a:off x="5050650" y="1117800"/>
            <a:ext cx="2910000" cy="29079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836" name="Google Shape;836;p18"/>
          <p:cNvGrpSpPr/>
          <p:nvPr/>
        </p:nvGrpSpPr>
        <p:grpSpPr>
          <a:xfrm>
            <a:off x="-760934" y="-760648"/>
            <a:ext cx="10706274" cy="6662045"/>
            <a:chOff x="-760934" y="-760648"/>
            <a:chExt cx="10706274" cy="6662045"/>
          </a:xfrm>
        </p:grpSpPr>
        <p:sp>
          <p:nvSpPr>
            <p:cNvPr id="837" name="Google Shape;837;p18"/>
            <p:cNvSpPr/>
            <p:nvPr/>
          </p:nvSpPr>
          <p:spPr>
            <a:xfrm>
              <a:off x="-760934" y="4391209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8435745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" name="Google Shape;839;p18"/>
          <p:cNvGrpSpPr/>
          <p:nvPr/>
        </p:nvGrpSpPr>
        <p:grpSpPr>
          <a:xfrm>
            <a:off x="329600" y="180375"/>
            <a:ext cx="8484800" cy="4787313"/>
            <a:chOff x="329600" y="180375"/>
            <a:chExt cx="8484800" cy="4787313"/>
          </a:xfrm>
        </p:grpSpPr>
        <p:grpSp>
          <p:nvGrpSpPr>
            <p:cNvPr id="840" name="Google Shape;840;p18"/>
            <p:cNvGrpSpPr/>
            <p:nvPr/>
          </p:nvGrpSpPr>
          <p:grpSpPr>
            <a:xfrm>
              <a:off x="8047150" y="4249463"/>
              <a:ext cx="767250" cy="718225"/>
              <a:chOff x="5215250" y="4706200"/>
              <a:chExt cx="767250" cy="718225"/>
            </a:xfrm>
          </p:grpSpPr>
          <p:sp>
            <p:nvSpPr>
              <p:cNvPr id="841" name="Google Shape;841;p18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8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8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8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18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18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8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8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18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18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8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18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18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8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18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18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8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18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8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8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" name="Google Shape;861;p18"/>
            <p:cNvGrpSpPr/>
            <p:nvPr/>
          </p:nvGrpSpPr>
          <p:grpSpPr>
            <a:xfrm>
              <a:off x="329600" y="180375"/>
              <a:ext cx="767250" cy="718225"/>
              <a:chOff x="5215250" y="4706200"/>
              <a:chExt cx="767250" cy="718225"/>
            </a:xfrm>
          </p:grpSpPr>
          <p:sp>
            <p:nvSpPr>
              <p:cNvPr id="862" name="Google Shape;862;p18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18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8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8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8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8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8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8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8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8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8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8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8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8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8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8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18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18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18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18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19"/>
          <p:cNvSpPr txBox="1"/>
          <p:nvPr>
            <p:ph type="title"/>
          </p:nvPr>
        </p:nvSpPr>
        <p:spPr>
          <a:xfrm>
            <a:off x="792305" y="1956461"/>
            <a:ext cx="3597900" cy="5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4" name="Google Shape;884;p19"/>
          <p:cNvSpPr txBox="1"/>
          <p:nvPr>
            <p:ph idx="1" type="subTitle"/>
          </p:nvPr>
        </p:nvSpPr>
        <p:spPr>
          <a:xfrm>
            <a:off x="792305" y="2381839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5" name="Google Shape;885;p19"/>
          <p:cNvSpPr/>
          <p:nvPr/>
        </p:nvSpPr>
        <p:spPr>
          <a:xfrm>
            <a:off x="-891261" y="4301134"/>
            <a:ext cx="1782550" cy="1782550"/>
          </a:xfrm>
          <a:custGeom>
            <a:rect b="b" l="l" r="r" t="t"/>
            <a:pathLst>
              <a:path extrusionOk="0" h="71302" w="71302">
                <a:moveTo>
                  <a:pt x="35651" y="10021"/>
                </a:moveTo>
                <a:lnTo>
                  <a:pt x="36298" y="10041"/>
                </a:lnTo>
                <a:lnTo>
                  <a:pt x="36926" y="10060"/>
                </a:lnTo>
                <a:lnTo>
                  <a:pt x="37573" y="10100"/>
                </a:lnTo>
                <a:lnTo>
                  <a:pt x="38200" y="10158"/>
                </a:lnTo>
                <a:lnTo>
                  <a:pt x="38828" y="10217"/>
                </a:lnTo>
                <a:lnTo>
                  <a:pt x="39455" y="10315"/>
                </a:lnTo>
                <a:lnTo>
                  <a:pt x="40063" y="10413"/>
                </a:lnTo>
                <a:lnTo>
                  <a:pt x="40691" y="10531"/>
                </a:lnTo>
                <a:lnTo>
                  <a:pt x="41299" y="10649"/>
                </a:lnTo>
                <a:lnTo>
                  <a:pt x="41906" y="10805"/>
                </a:lnTo>
                <a:lnTo>
                  <a:pt x="42514" y="10962"/>
                </a:lnTo>
                <a:lnTo>
                  <a:pt x="43122" y="11139"/>
                </a:lnTo>
                <a:lnTo>
                  <a:pt x="43711" y="11315"/>
                </a:lnTo>
                <a:lnTo>
                  <a:pt x="44299" y="11511"/>
                </a:lnTo>
                <a:lnTo>
                  <a:pt x="44887" y="11727"/>
                </a:lnTo>
                <a:lnTo>
                  <a:pt x="45456" y="11962"/>
                </a:lnTo>
                <a:lnTo>
                  <a:pt x="46044" y="12217"/>
                </a:lnTo>
                <a:lnTo>
                  <a:pt x="46593" y="12472"/>
                </a:lnTo>
                <a:lnTo>
                  <a:pt x="47162" y="12747"/>
                </a:lnTo>
                <a:lnTo>
                  <a:pt x="47711" y="13041"/>
                </a:lnTo>
                <a:lnTo>
                  <a:pt x="48260" y="13335"/>
                </a:lnTo>
                <a:lnTo>
                  <a:pt x="48809" y="13649"/>
                </a:lnTo>
                <a:lnTo>
                  <a:pt x="49339" y="13982"/>
                </a:lnTo>
                <a:lnTo>
                  <a:pt x="49868" y="14316"/>
                </a:lnTo>
                <a:lnTo>
                  <a:pt x="50378" y="14669"/>
                </a:lnTo>
                <a:lnTo>
                  <a:pt x="50888" y="15041"/>
                </a:lnTo>
                <a:lnTo>
                  <a:pt x="51398" y="15433"/>
                </a:lnTo>
                <a:lnTo>
                  <a:pt x="51888" y="15826"/>
                </a:lnTo>
                <a:lnTo>
                  <a:pt x="52378" y="16237"/>
                </a:lnTo>
                <a:lnTo>
                  <a:pt x="52849" y="16649"/>
                </a:lnTo>
                <a:lnTo>
                  <a:pt x="53319" y="17081"/>
                </a:lnTo>
                <a:lnTo>
                  <a:pt x="53770" y="17532"/>
                </a:lnTo>
                <a:lnTo>
                  <a:pt x="54221" y="18002"/>
                </a:lnTo>
                <a:lnTo>
                  <a:pt x="54653" y="18453"/>
                </a:lnTo>
                <a:lnTo>
                  <a:pt x="55084" y="18944"/>
                </a:lnTo>
                <a:lnTo>
                  <a:pt x="55476" y="19414"/>
                </a:lnTo>
                <a:lnTo>
                  <a:pt x="55888" y="19924"/>
                </a:lnTo>
                <a:lnTo>
                  <a:pt x="56261" y="20414"/>
                </a:lnTo>
                <a:lnTo>
                  <a:pt x="56633" y="20924"/>
                </a:lnTo>
                <a:lnTo>
                  <a:pt x="56986" y="21454"/>
                </a:lnTo>
                <a:lnTo>
                  <a:pt x="57320" y="21963"/>
                </a:lnTo>
                <a:lnTo>
                  <a:pt x="57653" y="22513"/>
                </a:lnTo>
                <a:lnTo>
                  <a:pt x="57967" y="23042"/>
                </a:lnTo>
                <a:lnTo>
                  <a:pt x="58281" y="23591"/>
                </a:lnTo>
                <a:lnTo>
                  <a:pt x="58555" y="24140"/>
                </a:lnTo>
                <a:lnTo>
                  <a:pt x="58830" y="24709"/>
                </a:lnTo>
                <a:lnTo>
                  <a:pt x="59104" y="25277"/>
                </a:lnTo>
                <a:lnTo>
                  <a:pt x="59339" y="25846"/>
                </a:lnTo>
                <a:lnTo>
                  <a:pt x="59575" y="26415"/>
                </a:lnTo>
                <a:lnTo>
                  <a:pt x="59790" y="27003"/>
                </a:lnTo>
                <a:lnTo>
                  <a:pt x="59987" y="27591"/>
                </a:lnTo>
                <a:lnTo>
                  <a:pt x="60183" y="28199"/>
                </a:lnTo>
                <a:lnTo>
                  <a:pt x="60359" y="28788"/>
                </a:lnTo>
                <a:lnTo>
                  <a:pt x="60516" y="29396"/>
                </a:lnTo>
                <a:lnTo>
                  <a:pt x="60653" y="30003"/>
                </a:lnTo>
                <a:lnTo>
                  <a:pt x="60791" y="30611"/>
                </a:lnTo>
                <a:lnTo>
                  <a:pt x="60908" y="31239"/>
                </a:lnTo>
                <a:lnTo>
                  <a:pt x="61006" y="31866"/>
                </a:lnTo>
                <a:lnTo>
                  <a:pt x="61085" y="32474"/>
                </a:lnTo>
                <a:lnTo>
                  <a:pt x="61163" y="33121"/>
                </a:lnTo>
                <a:lnTo>
                  <a:pt x="61202" y="33749"/>
                </a:lnTo>
                <a:lnTo>
                  <a:pt x="61242" y="34376"/>
                </a:lnTo>
                <a:lnTo>
                  <a:pt x="61261" y="35024"/>
                </a:lnTo>
                <a:lnTo>
                  <a:pt x="61281" y="35651"/>
                </a:lnTo>
                <a:lnTo>
                  <a:pt x="61261" y="36298"/>
                </a:lnTo>
                <a:lnTo>
                  <a:pt x="61242" y="36926"/>
                </a:lnTo>
                <a:lnTo>
                  <a:pt x="61202" y="37573"/>
                </a:lnTo>
                <a:lnTo>
                  <a:pt x="61163" y="38200"/>
                </a:lnTo>
                <a:lnTo>
                  <a:pt x="61085" y="38828"/>
                </a:lnTo>
                <a:lnTo>
                  <a:pt x="61006" y="39455"/>
                </a:lnTo>
                <a:lnTo>
                  <a:pt x="60908" y="40083"/>
                </a:lnTo>
                <a:lnTo>
                  <a:pt x="60791" y="40691"/>
                </a:lnTo>
                <a:lnTo>
                  <a:pt x="60653" y="41318"/>
                </a:lnTo>
                <a:lnTo>
                  <a:pt x="60516" y="41926"/>
                </a:lnTo>
                <a:lnTo>
                  <a:pt x="60359" y="42514"/>
                </a:lnTo>
                <a:lnTo>
                  <a:pt x="60183" y="43122"/>
                </a:lnTo>
                <a:lnTo>
                  <a:pt x="59987" y="43711"/>
                </a:lnTo>
                <a:lnTo>
                  <a:pt x="59790" y="44299"/>
                </a:lnTo>
                <a:lnTo>
                  <a:pt x="59575" y="44887"/>
                </a:lnTo>
                <a:lnTo>
                  <a:pt x="59339" y="45476"/>
                </a:lnTo>
                <a:lnTo>
                  <a:pt x="59104" y="46044"/>
                </a:lnTo>
                <a:lnTo>
                  <a:pt x="58830" y="46613"/>
                </a:lnTo>
                <a:lnTo>
                  <a:pt x="58555" y="47162"/>
                </a:lnTo>
                <a:lnTo>
                  <a:pt x="58281" y="47731"/>
                </a:lnTo>
                <a:lnTo>
                  <a:pt x="57967" y="48260"/>
                </a:lnTo>
                <a:lnTo>
                  <a:pt x="57653" y="48809"/>
                </a:lnTo>
                <a:lnTo>
                  <a:pt x="57320" y="49339"/>
                </a:lnTo>
                <a:lnTo>
                  <a:pt x="56986" y="49868"/>
                </a:lnTo>
                <a:lnTo>
                  <a:pt x="56633" y="50378"/>
                </a:lnTo>
                <a:lnTo>
                  <a:pt x="56261" y="50888"/>
                </a:lnTo>
                <a:lnTo>
                  <a:pt x="55888" y="51398"/>
                </a:lnTo>
                <a:lnTo>
                  <a:pt x="55476" y="51888"/>
                </a:lnTo>
                <a:lnTo>
                  <a:pt x="55084" y="52378"/>
                </a:lnTo>
                <a:lnTo>
                  <a:pt x="54653" y="52849"/>
                </a:lnTo>
                <a:lnTo>
                  <a:pt x="54221" y="53319"/>
                </a:lnTo>
                <a:lnTo>
                  <a:pt x="53770" y="53770"/>
                </a:lnTo>
                <a:lnTo>
                  <a:pt x="53319" y="54222"/>
                </a:lnTo>
                <a:lnTo>
                  <a:pt x="52849" y="54653"/>
                </a:lnTo>
                <a:lnTo>
                  <a:pt x="52378" y="55084"/>
                </a:lnTo>
                <a:lnTo>
                  <a:pt x="51888" y="55496"/>
                </a:lnTo>
                <a:lnTo>
                  <a:pt x="51398" y="55888"/>
                </a:lnTo>
                <a:lnTo>
                  <a:pt x="50888" y="56261"/>
                </a:lnTo>
                <a:lnTo>
                  <a:pt x="50378" y="56634"/>
                </a:lnTo>
                <a:lnTo>
                  <a:pt x="49868" y="56986"/>
                </a:lnTo>
                <a:lnTo>
                  <a:pt x="49339" y="57339"/>
                </a:lnTo>
                <a:lnTo>
                  <a:pt x="48809" y="57673"/>
                </a:lnTo>
                <a:lnTo>
                  <a:pt x="48260" y="57987"/>
                </a:lnTo>
                <a:lnTo>
                  <a:pt x="47711" y="58281"/>
                </a:lnTo>
                <a:lnTo>
                  <a:pt x="47162" y="58575"/>
                </a:lnTo>
                <a:lnTo>
                  <a:pt x="46593" y="58849"/>
                </a:lnTo>
                <a:lnTo>
                  <a:pt x="46044" y="59104"/>
                </a:lnTo>
                <a:lnTo>
                  <a:pt x="45456" y="59340"/>
                </a:lnTo>
                <a:lnTo>
                  <a:pt x="44887" y="59575"/>
                </a:lnTo>
                <a:lnTo>
                  <a:pt x="44299" y="59791"/>
                </a:lnTo>
                <a:lnTo>
                  <a:pt x="43711" y="60006"/>
                </a:lnTo>
                <a:lnTo>
                  <a:pt x="43122" y="60183"/>
                </a:lnTo>
                <a:lnTo>
                  <a:pt x="42514" y="60359"/>
                </a:lnTo>
                <a:lnTo>
                  <a:pt x="41906" y="60516"/>
                </a:lnTo>
                <a:lnTo>
                  <a:pt x="41299" y="60654"/>
                </a:lnTo>
                <a:lnTo>
                  <a:pt x="40691" y="60791"/>
                </a:lnTo>
                <a:lnTo>
                  <a:pt x="40063" y="60908"/>
                </a:lnTo>
                <a:lnTo>
                  <a:pt x="39455" y="61006"/>
                </a:lnTo>
                <a:lnTo>
                  <a:pt x="38828" y="61085"/>
                </a:lnTo>
                <a:lnTo>
                  <a:pt x="38200" y="61163"/>
                </a:lnTo>
                <a:lnTo>
                  <a:pt x="37573" y="61222"/>
                </a:lnTo>
                <a:lnTo>
                  <a:pt x="36926" y="61261"/>
                </a:lnTo>
                <a:lnTo>
                  <a:pt x="36298" y="61281"/>
                </a:lnTo>
                <a:lnTo>
                  <a:pt x="35004" y="61281"/>
                </a:lnTo>
                <a:lnTo>
                  <a:pt x="34376" y="61261"/>
                </a:lnTo>
                <a:lnTo>
                  <a:pt x="33729" y="61222"/>
                </a:lnTo>
                <a:lnTo>
                  <a:pt x="33102" y="61163"/>
                </a:lnTo>
                <a:lnTo>
                  <a:pt x="32474" y="61085"/>
                </a:lnTo>
                <a:lnTo>
                  <a:pt x="31847" y="61006"/>
                </a:lnTo>
                <a:lnTo>
                  <a:pt x="31239" y="60908"/>
                </a:lnTo>
                <a:lnTo>
                  <a:pt x="30611" y="60791"/>
                </a:lnTo>
                <a:lnTo>
                  <a:pt x="30003" y="60654"/>
                </a:lnTo>
                <a:lnTo>
                  <a:pt x="29395" y="60516"/>
                </a:lnTo>
                <a:lnTo>
                  <a:pt x="28788" y="60359"/>
                </a:lnTo>
                <a:lnTo>
                  <a:pt x="28180" y="60183"/>
                </a:lnTo>
                <a:lnTo>
                  <a:pt x="27591" y="60006"/>
                </a:lnTo>
                <a:lnTo>
                  <a:pt x="27003" y="59791"/>
                </a:lnTo>
                <a:lnTo>
                  <a:pt x="26415" y="59575"/>
                </a:lnTo>
                <a:lnTo>
                  <a:pt x="25846" y="59340"/>
                </a:lnTo>
                <a:lnTo>
                  <a:pt x="25258" y="59104"/>
                </a:lnTo>
                <a:lnTo>
                  <a:pt x="24709" y="58849"/>
                </a:lnTo>
                <a:lnTo>
                  <a:pt x="24140" y="58575"/>
                </a:lnTo>
                <a:lnTo>
                  <a:pt x="23591" y="58281"/>
                </a:lnTo>
                <a:lnTo>
                  <a:pt x="23042" y="57987"/>
                </a:lnTo>
                <a:lnTo>
                  <a:pt x="22493" y="57673"/>
                </a:lnTo>
                <a:lnTo>
                  <a:pt x="21963" y="57339"/>
                </a:lnTo>
                <a:lnTo>
                  <a:pt x="21434" y="56986"/>
                </a:lnTo>
                <a:lnTo>
                  <a:pt x="20924" y="56634"/>
                </a:lnTo>
                <a:lnTo>
                  <a:pt x="20414" y="56261"/>
                </a:lnTo>
                <a:lnTo>
                  <a:pt x="19904" y="55888"/>
                </a:lnTo>
                <a:lnTo>
                  <a:pt x="19414" y="55496"/>
                </a:lnTo>
                <a:lnTo>
                  <a:pt x="18924" y="55084"/>
                </a:lnTo>
                <a:lnTo>
                  <a:pt x="18453" y="54653"/>
                </a:lnTo>
                <a:lnTo>
                  <a:pt x="17983" y="54222"/>
                </a:lnTo>
                <a:lnTo>
                  <a:pt x="17532" y="53770"/>
                </a:lnTo>
                <a:lnTo>
                  <a:pt x="17080" y="53319"/>
                </a:lnTo>
                <a:lnTo>
                  <a:pt x="16649" y="52849"/>
                </a:lnTo>
                <a:lnTo>
                  <a:pt x="16218" y="52378"/>
                </a:lnTo>
                <a:lnTo>
                  <a:pt x="15825" y="51888"/>
                </a:lnTo>
                <a:lnTo>
                  <a:pt x="15414" y="51398"/>
                </a:lnTo>
                <a:lnTo>
                  <a:pt x="15041" y="50888"/>
                </a:lnTo>
                <a:lnTo>
                  <a:pt x="14669" y="50378"/>
                </a:lnTo>
                <a:lnTo>
                  <a:pt x="14316" y="49868"/>
                </a:lnTo>
                <a:lnTo>
                  <a:pt x="13982" y="49339"/>
                </a:lnTo>
                <a:lnTo>
                  <a:pt x="13649" y="48809"/>
                </a:lnTo>
                <a:lnTo>
                  <a:pt x="13335" y="48260"/>
                </a:lnTo>
                <a:lnTo>
                  <a:pt x="13021" y="47731"/>
                </a:lnTo>
                <a:lnTo>
                  <a:pt x="12747" y="47162"/>
                </a:lnTo>
                <a:lnTo>
                  <a:pt x="12472" y="46613"/>
                </a:lnTo>
                <a:lnTo>
                  <a:pt x="12217" y="46044"/>
                </a:lnTo>
                <a:lnTo>
                  <a:pt x="11962" y="45476"/>
                </a:lnTo>
                <a:lnTo>
                  <a:pt x="11727" y="44887"/>
                </a:lnTo>
                <a:lnTo>
                  <a:pt x="11511" y="44299"/>
                </a:lnTo>
                <a:lnTo>
                  <a:pt x="11315" y="43711"/>
                </a:lnTo>
                <a:lnTo>
                  <a:pt x="11119" y="43122"/>
                </a:lnTo>
                <a:lnTo>
                  <a:pt x="10943" y="42514"/>
                </a:lnTo>
                <a:lnTo>
                  <a:pt x="10786" y="41926"/>
                </a:lnTo>
                <a:lnTo>
                  <a:pt x="10649" y="41318"/>
                </a:lnTo>
                <a:lnTo>
                  <a:pt x="10511" y="40691"/>
                </a:lnTo>
                <a:lnTo>
                  <a:pt x="10394" y="40083"/>
                </a:lnTo>
                <a:lnTo>
                  <a:pt x="10296" y="39455"/>
                </a:lnTo>
                <a:lnTo>
                  <a:pt x="10217" y="38828"/>
                </a:lnTo>
                <a:lnTo>
                  <a:pt x="10158" y="38200"/>
                </a:lnTo>
                <a:lnTo>
                  <a:pt x="10099" y="37573"/>
                </a:lnTo>
                <a:lnTo>
                  <a:pt x="10060" y="36926"/>
                </a:lnTo>
                <a:lnTo>
                  <a:pt x="10041" y="36298"/>
                </a:lnTo>
                <a:lnTo>
                  <a:pt x="10021" y="35651"/>
                </a:lnTo>
                <a:lnTo>
                  <a:pt x="10041" y="35024"/>
                </a:lnTo>
                <a:lnTo>
                  <a:pt x="10060" y="34376"/>
                </a:lnTo>
                <a:lnTo>
                  <a:pt x="10099" y="33749"/>
                </a:lnTo>
                <a:lnTo>
                  <a:pt x="10158" y="33121"/>
                </a:lnTo>
                <a:lnTo>
                  <a:pt x="10217" y="32474"/>
                </a:lnTo>
                <a:lnTo>
                  <a:pt x="10296" y="31866"/>
                </a:lnTo>
                <a:lnTo>
                  <a:pt x="10394" y="31239"/>
                </a:lnTo>
                <a:lnTo>
                  <a:pt x="10511" y="30611"/>
                </a:lnTo>
                <a:lnTo>
                  <a:pt x="10649" y="30003"/>
                </a:lnTo>
                <a:lnTo>
                  <a:pt x="10786" y="29396"/>
                </a:lnTo>
                <a:lnTo>
                  <a:pt x="10943" y="28788"/>
                </a:lnTo>
                <a:lnTo>
                  <a:pt x="11119" y="28199"/>
                </a:lnTo>
                <a:lnTo>
                  <a:pt x="11315" y="27591"/>
                </a:lnTo>
                <a:lnTo>
                  <a:pt x="11511" y="27003"/>
                </a:lnTo>
                <a:lnTo>
                  <a:pt x="11727" y="26415"/>
                </a:lnTo>
                <a:lnTo>
                  <a:pt x="11962" y="25846"/>
                </a:lnTo>
                <a:lnTo>
                  <a:pt x="12217" y="25277"/>
                </a:lnTo>
                <a:lnTo>
                  <a:pt x="12472" y="24709"/>
                </a:lnTo>
                <a:lnTo>
                  <a:pt x="12747" y="24140"/>
                </a:lnTo>
                <a:lnTo>
                  <a:pt x="13021" y="23591"/>
                </a:lnTo>
                <a:lnTo>
                  <a:pt x="13335" y="23042"/>
                </a:lnTo>
                <a:lnTo>
                  <a:pt x="13649" y="22513"/>
                </a:lnTo>
                <a:lnTo>
                  <a:pt x="13982" y="21963"/>
                </a:lnTo>
                <a:lnTo>
                  <a:pt x="14316" y="21454"/>
                </a:lnTo>
                <a:lnTo>
                  <a:pt x="14669" y="20924"/>
                </a:lnTo>
                <a:lnTo>
                  <a:pt x="15041" y="20414"/>
                </a:lnTo>
                <a:lnTo>
                  <a:pt x="15414" y="19924"/>
                </a:lnTo>
                <a:lnTo>
                  <a:pt x="15825" y="19414"/>
                </a:lnTo>
                <a:lnTo>
                  <a:pt x="16218" y="18944"/>
                </a:lnTo>
                <a:lnTo>
                  <a:pt x="16649" y="18453"/>
                </a:lnTo>
                <a:lnTo>
                  <a:pt x="17080" y="18002"/>
                </a:lnTo>
                <a:lnTo>
                  <a:pt x="17532" y="17532"/>
                </a:lnTo>
                <a:lnTo>
                  <a:pt x="17983" y="17081"/>
                </a:lnTo>
                <a:lnTo>
                  <a:pt x="18453" y="16649"/>
                </a:lnTo>
                <a:lnTo>
                  <a:pt x="18924" y="16237"/>
                </a:lnTo>
                <a:lnTo>
                  <a:pt x="19414" y="15826"/>
                </a:lnTo>
                <a:lnTo>
                  <a:pt x="19904" y="15433"/>
                </a:lnTo>
                <a:lnTo>
                  <a:pt x="20414" y="15041"/>
                </a:lnTo>
                <a:lnTo>
                  <a:pt x="20924" y="14669"/>
                </a:lnTo>
                <a:lnTo>
                  <a:pt x="21434" y="14316"/>
                </a:lnTo>
                <a:lnTo>
                  <a:pt x="21963" y="13982"/>
                </a:lnTo>
                <a:lnTo>
                  <a:pt x="22493" y="13649"/>
                </a:lnTo>
                <a:lnTo>
                  <a:pt x="23042" y="13335"/>
                </a:lnTo>
                <a:lnTo>
                  <a:pt x="23591" y="13041"/>
                </a:lnTo>
                <a:lnTo>
                  <a:pt x="24140" y="12747"/>
                </a:lnTo>
                <a:lnTo>
                  <a:pt x="24709" y="12472"/>
                </a:lnTo>
                <a:lnTo>
                  <a:pt x="25258" y="12217"/>
                </a:lnTo>
                <a:lnTo>
                  <a:pt x="25846" y="11962"/>
                </a:lnTo>
                <a:lnTo>
                  <a:pt x="26415" y="11727"/>
                </a:lnTo>
                <a:lnTo>
                  <a:pt x="27003" y="11511"/>
                </a:lnTo>
                <a:lnTo>
                  <a:pt x="27591" y="11315"/>
                </a:lnTo>
                <a:lnTo>
                  <a:pt x="28180" y="11139"/>
                </a:lnTo>
                <a:lnTo>
                  <a:pt x="28788" y="10962"/>
                </a:lnTo>
                <a:lnTo>
                  <a:pt x="29395" y="10805"/>
                </a:lnTo>
                <a:lnTo>
                  <a:pt x="30003" y="10649"/>
                </a:lnTo>
                <a:lnTo>
                  <a:pt x="30611" y="10531"/>
                </a:lnTo>
                <a:lnTo>
                  <a:pt x="31239" y="10413"/>
                </a:lnTo>
                <a:lnTo>
                  <a:pt x="31847" y="10315"/>
                </a:lnTo>
                <a:lnTo>
                  <a:pt x="32474" y="10217"/>
                </a:lnTo>
                <a:lnTo>
                  <a:pt x="33102" y="10158"/>
                </a:lnTo>
                <a:lnTo>
                  <a:pt x="33729" y="10100"/>
                </a:lnTo>
                <a:lnTo>
                  <a:pt x="34376" y="10060"/>
                </a:lnTo>
                <a:lnTo>
                  <a:pt x="35004" y="10041"/>
                </a:lnTo>
                <a:lnTo>
                  <a:pt x="35651" y="10021"/>
                </a:lnTo>
                <a:close/>
                <a:moveTo>
                  <a:pt x="35651" y="0"/>
                </a:moveTo>
                <a:lnTo>
                  <a:pt x="34749" y="20"/>
                </a:lnTo>
                <a:lnTo>
                  <a:pt x="33847" y="59"/>
                </a:lnTo>
                <a:lnTo>
                  <a:pt x="32964" y="99"/>
                </a:lnTo>
                <a:lnTo>
                  <a:pt x="32062" y="177"/>
                </a:lnTo>
                <a:lnTo>
                  <a:pt x="31180" y="275"/>
                </a:lnTo>
                <a:lnTo>
                  <a:pt x="30297" y="412"/>
                </a:lnTo>
                <a:lnTo>
                  <a:pt x="29435" y="550"/>
                </a:lnTo>
                <a:lnTo>
                  <a:pt x="28552" y="706"/>
                </a:lnTo>
                <a:lnTo>
                  <a:pt x="27689" y="903"/>
                </a:lnTo>
                <a:lnTo>
                  <a:pt x="26827" y="1099"/>
                </a:lnTo>
                <a:lnTo>
                  <a:pt x="25964" y="1334"/>
                </a:lnTo>
                <a:lnTo>
                  <a:pt x="25120" y="1589"/>
                </a:lnTo>
                <a:lnTo>
                  <a:pt x="24277" y="1863"/>
                </a:lnTo>
                <a:lnTo>
                  <a:pt x="23434" y="2158"/>
                </a:lnTo>
                <a:lnTo>
                  <a:pt x="22610" y="2471"/>
                </a:lnTo>
                <a:lnTo>
                  <a:pt x="21767" y="2805"/>
                </a:lnTo>
                <a:lnTo>
                  <a:pt x="20983" y="3158"/>
                </a:lnTo>
                <a:lnTo>
                  <a:pt x="20198" y="3511"/>
                </a:lnTo>
                <a:lnTo>
                  <a:pt x="19434" y="3903"/>
                </a:lnTo>
                <a:lnTo>
                  <a:pt x="18669" y="4295"/>
                </a:lnTo>
                <a:lnTo>
                  <a:pt x="17924" y="4726"/>
                </a:lnTo>
                <a:lnTo>
                  <a:pt x="17179" y="5158"/>
                </a:lnTo>
                <a:lnTo>
                  <a:pt x="16453" y="5609"/>
                </a:lnTo>
                <a:lnTo>
                  <a:pt x="15747" y="6080"/>
                </a:lnTo>
                <a:lnTo>
                  <a:pt x="15041" y="6570"/>
                </a:lnTo>
                <a:lnTo>
                  <a:pt x="14355" y="7060"/>
                </a:lnTo>
                <a:lnTo>
                  <a:pt x="13668" y="7589"/>
                </a:lnTo>
                <a:lnTo>
                  <a:pt x="13002" y="8119"/>
                </a:lnTo>
                <a:lnTo>
                  <a:pt x="12335" y="8688"/>
                </a:lnTo>
                <a:lnTo>
                  <a:pt x="11688" y="9256"/>
                </a:lnTo>
                <a:lnTo>
                  <a:pt x="11060" y="9845"/>
                </a:lnTo>
                <a:lnTo>
                  <a:pt x="10433" y="10452"/>
                </a:lnTo>
                <a:lnTo>
                  <a:pt x="9845" y="11060"/>
                </a:lnTo>
                <a:lnTo>
                  <a:pt x="9256" y="11708"/>
                </a:lnTo>
                <a:lnTo>
                  <a:pt x="8668" y="12355"/>
                </a:lnTo>
                <a:lnTo>
                  <a:pt x="8119" y="13002"/>
                </a:lnTo>
                <a:lnTo>
                  <a:pt x="7589" y="13668"/>
                </a:lnTo>
                <a:lnTo>
                  <a:pt x="7060" y="14355"/>
                </a:lnTo>
                <a:lnTo>
                  <a:pt x="6550" y="15041"/>
                </a:lnTo>
                <a:lnTo>
                  <a:pt x="6079" y="15747"/>
                </a:lnTo>
                <a:lnTo>
                  <a:pt x="5609" y="16473"/>
                </a:lnTo>
                <a:lnTo>
                  <a:pt x="5138" y="17198"/>
                </a:lnTo>
                <a:lnTo>
                  <a:pt x="4707" y="17924"/>
                </a:lnTo>
                <a:lnTo>
                  <a:pt x="4295" y="18669"/>
                </a:lnTo>
                <a:lnTo>
                  <a:pt x="3903" y="19434"/>
                </a:lnTo>
                <a:lnTo>
                  <a:pt x="3511" y="20199"/>
                </a:lnTo>
                <a:lnTo>
                  <a:pt x="3158" y="20983"/>
                </a:lnTo>
                <a:lnTo>
                  <a:pt x="2805" y="21787"/>
                </a:lnTo>
                <a:lnTo>
                  <a:pt x="2471" y="22611"/>
                </a:lnTo>
                <a:lnTo>
                  <a:pt x="2157" y="23434"/>
                </a:lnTo>
                <a:lnTo>
                  <a:pt x="1863" y="24277"/>
                </a:lnTo>
                <a:lnTo>
                  <a:pt x="1589" y="25121"/>
                </a:lnTo>
                <a:lnTo>
                  <a:pt x="1334" y="25983"/>
                </a:lnTo>
                <a:lnTo>
                  <a:pt x="1099" y="26827"/>
                </a:lnTo>
                <a:lnTo>
                  <a:pt x="883" y="27689"/>
                </a:lnTo>
                <a:lnTo>
                  <a:pt x="706" y="28572"/>
                </a:lnTo>
                <a:lnTo>
                  <a:pt x="549" y="29435"/>
                </a:lnTo>
                <a:lnTo>
                  <a:pt x="393" y="30317"/>
                </a:lnTo>
                <a:lnTo>
                  <a:pt x="275" y="31200"/>
                </a:lnTo>
                <a:lnTo>
                  <a:pt x="177" y="32082"/>
                </a:lnTo>
                <a:lnTo>
                  <a:pt x="98" y="32965"/>
                </a:lnTo>
                <a:lnTo>
                  <a:pt x="40" y="33867"/>
                </a:lnTo>
                <a:lnTo>
                  <a:pt x="20" y="34749"/>
                </a:lnTo>
                <a:lnTo>
                  <a:pt x="0" y="35651"/>
                </a:lnTo>
                <a:lnTo>
                  <a:pt x="20" y="36553"/>
                </a:lnTo>
                <a:lnTo>
                  <a:pt x="40" y="37455"/>
                </a:lnTo>
                <a:lnTo>
                  <a:pt x="98" y="38338"/>
                </a:lnTo>
                <a:lnTo>
                  <a:pt x="177" y="39240"/>
                </a:lnTo>
                <a:lnTo>
                  <a:pt x="275" y="40122"/>
                </a:lnTo>
                <a:lnTo>
                  <a:pt x="393" y="41005"/>
                </a:lnTo>
                <a:lnTo>
                  <a:pt x="549" y="41887"/>
                </a:lnTo>
                <a:lnTo>
                  <a:pt x="706" y="42750"/>
                </a:lnTo>
                <a:lnTo>
                  <a:pt x="883" y="43613"/>
                </a:lnTo>
                <a:lnTo>
                  <a:pt x="1099" y="44475"/>
                </a:lnTo>
                <a:lnTo>
                  <a:pt x="1334" y="45338"/>
                </a:lnTo>
                <a:lnTo>
                  <a:pt x="1589" y="46181"/>
                </a:lnTo>
                <a:lnTo>
                  <a:pt x="1863" y="47025"/>
                </a:lnTo>
                <a:lnTo>
                  <a:pt x="2157" y="47868"/>
                </a:lnTo>
                <a:lnTo>
                  <a:pt x="2471" y="48711"/>
                </a:lnTo>
                <a:lnTo>
                  <a:pt x="2805" y="49535"/>
                </a:lnTo>
                <a:lnTo>
                  <a:pt x="3158" y="50319"/>
                </a:lnTo>
                <a:lnTo>
                  <a:pt x="3511" y="51104"/>
                </a:lnTo>
                <a:lnTo>
                  <a:pt x="3903" y="51868"/>
                </a:lnTo>
                <a:lnTo>
                  <a:pt x="4295" y="52633"/>
                </a:lnTo>
                <a:lnTo>
                  <a:pt x="4707" y="53378"/>
                </a:lnTo>
                <a:lnTo>
                  <a:pt x="5138" y="54123"/>
                </a:lnTo>
                <a:lnTo>
                  <a:pt x="5609" y="54849"/>
                </a:lnTo>
                <a:lnTo>
                  <a:pt x="6079" y="55575"/>
                </a:lnTo>
                <a:lnTo>
                  <a:pt x="6550" y="56261"/>
                </a:lnTo>
                <a:lnTo>
                  <a:pt x="7060" y="56967"/>
                </a:lnTo>
                <a:lnTo>
                  <a:pt x="7589" y="57634"/>
                </a:lnTo>
                <a:lnTo>
                  <a:pt x="8119" y="58320"/>
                </a:lnTo>
                <a:lnTo>
                  <a:pt x="8668" y="58967"/>
                </a:lnTo>
                <a:lnTo>
                  <a:pt x="9256" y="59614"/>
                </a:lnTo>
                <a:lnTo>
                  <a:pt x="9845" y="60242"/>
                </a:lnTo>
                <a:lnTo>
                  <a:pt x="10433" y="60869"/>
                </a:lnTo>
                <a:lnTo>
                  <a:pt x="11060" y="61477"/>
                </a:lnTo>
                <a:lnTo>
                  <a:pt x="11688" y="62065"/>
                </a:lnTo>
                <a:lnTo>
                  <a:pt x="12335" y="62634"/>
                </a:lnTo>
                <a:lnTo>
                  <a:pt x="13002" y="63183"/>
                </a:lnTo>
                <a:lnTo>
                  <a:pt x="13668" y="63732"/>
                </a:lnTo>
                <a:lnTo>
                  <a:pt x="14355" y="64242"/>
                </a:lnTo>
                <a:lnTo>
                  <a:pt x="15041" y="64752"/>
                </a:lnTo>
                <a:lnTo>
                  <a:pt x="15747" y="65242"/>
                </a:lnTo>
                <a:lnTo>
                  <a:pt x="16453" y="65713"/>
                </a:lnTo>
                <a:lnTo>
                  <a:pt x="17179" y="66164"/>
                </a:lnTo>
                <a:lnTo>
                  <a:pt x="17924" y="66595"/>
                </a:lnTo>
                <a:lnTo>
                  <a:pt x="18669" y="67007"/>
                </a:lnTo>
                <a:lnTo>
                  <a:pt x="19434" y="67419"/>
                </a:lnTo>
                <a:lnTo>
                  <a:pt x="20198" y="67791"/>
                </a:lnTo>
                <a:lnTo>
                  <a:pt x="20983" y="68164"/>
                </a:lnTo>
                <a:lnTo>
                  <a:pt x="21767" y="68497"/>
                </a:lnTo>
                <a:lnTo>
                  <a:pt x="22610" y="68850"/>
                </a:lnTo>
                <a:lnTo>
                  <a:pt x="23434" y="69164"/>
                </a:lnTo>
                <a:lnTo>
                  <a:pt x="24277" y="69458"/>
                </a:lnTo>
                <a:lnTo>
                  <a:pt x="25120" y="69733"/>
                </a:lnTo>
                <a:lnTo>
                  <a:pt x="25964" y="69988"/>
                </a:lnTo>
                <a:lnTo>
                  <a:pt x="26827" y="70203"/>
                </a:lnTo>
                <a:lnTo>
                  <a:pt x="27689" y="70419"/>
                </a:lnTo>
                <a:lnTo>
                  <a:pt x="28552" y="70596"/>
                </a:lnTo>
                <a:lnTo>
                  <a:pt x="29435" y="70772"/>
                </a:lnTo>
                <a:lnTo>
                  <a:pt x="30297" y="70909"/>
                </a:lnTo>
                <a:lnTo>
                  <a:pt x="31180" y="71027"/>
                </a:lnTo>
                <a:lnTo>
                  <a:pt x="32062" y="71125"/>
                </a:lnTo>
                <a:lnTo>
                  <a:pt x="32964" y="71204"/>
                </a:lnTo>
                <a:lnTo>
                  <a:pt x="33847" y="71262"/>
                </a:lnTo>
                <a:lnTo>
                  <a:pt x="34749" y="71302"/>
                </a:lnTo>
                <a:lnTo>
                  <a:pt x="36553" y="71302"/>
                </a:lnTo>
                <a:lnTo>
                  <a:pt x="37455" y="71262"/>
                </a:lnTo>
                <a:lnTo>
                  <a:pt x="38337" y="71204"/>
                </a:lnTo>
                <a:lnTo>
                  <a:pt x="39239" y="71125"/>
                </a:lnTo>
                <a:lnTo>
                  <a:pt x="40122" y="71027"/>
                </a:lnTo>
                <a:lnTo>
                  <a:pt x="41004" y="70909"/>
                </a:lnTo>
                <a:lnTo>
                  <a:pt x="41867" y="70772"/>
                </a:lnTo>
                <a:lnTo>
                  <a:pt x="42750" y="70596"/>
                </a:lnTo>
                <a:lnTo>
                  <a:pt x="43612" y="70419"/>
                </a:lnTo>
                <a:lnTo>
                  <a:pt x="44475" y="70203"/>
                </a:lnTo>
                <a:lnTo>
                  <a:pt x="45338" y="69988"/>
                </a:lnTo>
                <a:lnTo>
                  <a:pt x="46181" y="69733"/>
                </a:lnTo>
                <a:lnTo>
                  <a:pt x="47025" y="69458"/>
                </a:lnTo>
                <a:lnTo>
                  <a:pt x="47868" y="69164"/>
                </a:lnTo>
                <a:lnTo>
                  <a:pt x="48711" y="68850"/>
                </a:lnTo>
                <a:lnTo>
                  <a:pt x="49535" y="68497"/>
                </a:lnTo>
                <a:lnTo>
                  <a:pt x="50319" y="68164"/>
                </a:lnTo>
                <a:lnTo>
                  <a:pt x="51103" y="67791"/>
                </a:lnTo>
                <a:lnTo>
                  <a:pt x="51868" y="67419"/>
                </a:lnTo>
                <a:lnTo>
                  <a:pt x="52633" y="67007"/>
                </a:lnTo>
                <a:lnTo>
                  <a:pt x="53378" y="66595"/>
                </a:lnTo>
                <a:lnTo>
                  <a:pt x="54123" y="66164"/>
                </a:lnTo>
                <a:lnTo>
                  <a:pt x="54849" y="65713"/>
                </a:lnTo>
                <a:lnTo>
                  <a:pt x="55555" y="65242"/>
                </a:lnTo>
                <a:lnTo>
                  <a:pt x="56261" y="64752"/>
                </a:lnTo>
                <a:lnTo>
                  <a:pt x="56947" y="64242"/>
                </a:lnTo>
                <a:lnTo>
                  <a:pt x="57633" y="63732"/>
                </a:lnTo>
                <a:lnTo>
                  <a:pt x="58300" y="63183"/>
                </a:lnTo>
                <a:lnTo>
                  <a:pt x="58967" y="62634"/>
                </a:lnTo>
                <a:lnTo>
                  <a:pt x="59614" y="62065"/>
                </a:lnTo>
                <a:lnTo>
                  <a:pt x="60242" y="61477"/>
                </a:lnTo>
                <a:lnTo>
                  <a:pt x="60869" y="60869"/>
                </a:lnTo>
                <a:lnTo>
                  <a:pt x="61457" y="60242"/>
                </a:lnTo>
                <a:lnTo>
                  <a:pt x="62046" y="59614"/>
                </a:lnTo>
                <a:lnTo>
                  <a:pt x="62634" y="58967"/>
                </a:lnTo>
                <a:lnTo>
                  <a:pt x="63183" y="58320"/>
                </a:lnTo>
                <a:lnTo>
                  <a:pt x="63712" y="57634"/>
                </a:lnTo>
                <a:lnTo>
                  <a:pt x="64242" y="56967"/>
                </a:lnTo>
                <a:lnTo>
                  <a:pt x="64752" y="56261"/>
                </a:lnTo>
                <a:lnTo>
                  <a:pt x="65242" y="55575"/>
                </a:lnTo>
                <a:lnTo>
                  <a:pt x="65693" y="54849"/>
                </a:lnTo>
                <a:lnTo>
                  <a:pt x="66164" y="54123"/>
                </a:lnTo>
                <a:lnTo>
                  <a:pt x="66595" y="53378"/>
                </a:lnTo>
                <a:lnTo>
                  <a:pt x="67007" y="52633"/>
                </a:lnTo>
                <a:lnTo>
                  <a:pt x="67399" y="51868"/>
                </a:lnTo>
                <a:lnTo>
                  <a:pt x="67791" y="51104"/>
                </a:lnTo>
                <a:lnTo>
                  <a:pt x="68144" y="50319"/>
                </a:lnTo>
                <a:lnTo>
                  <a:pt x="68497" y="49535"/>
                </a:lnTo>
                <a:lnTo>
                  <a:pt x="68831" y="48711"/>
                </a:lnTo>
                <a:lnTo>
                  <a:pt x="69144" y="47868"/>
                </a:lnTo>
                <a:lnTo>
                  <a:pt x="69438" y="47025"/>
                </a:lnTo>
                <a:lnTo>
                  <a:pt x="69713" y="46181"/>
                </a:lnTo>
                <a:lnTo>
                  <a:pt x="69968" y="45338"/>
                </a:lnTo>
                <a:lnTo>
                  <a:pt x="70203" y="44475"/>
                </a:lnTo>
                <a:lnTo>
                  <a:pt x="70419" y="43613"/>
                </a:lnTo>
                <a:lnTo>
                  <a:pt x="70595" y="42750"/>
                </a:lnTo>
                <a:lnTo>
                  <a:pt x="70772" y="41887"/>
                </a:lnTo>
                <a:lnTo>
                  <a:pt x="70909" y="41005"/>
                </a:lnTo>
                <a:lnTo>
                  <a:pt x="71027" y="40122"/>
                </a:lnTo>
                <a:lnTo>
                  <a:pt x="71125" y="39240"/>
                </a:lnTo>
                <a:lnTo>
                  <a:pt x="71203" y="38338"/>
                </a:lnTo>
                <a:lnTo>
                  <a:pt x="71262" y="37455"/>
                </a:lnTo>
                <a:lnTo>
                  <a:pt x="71282" y="36553"/>
                </a:lnTo>
                <a:lnTo>
                  <a:pt x="71301" y="35651"/>
                </a:lnTo>
                <a:lnTo>
                  <a:pt x="71282" y="34749"/>
                </a:lnTo>
                <a:lnTo>
                  <a:pt x="71262" y="33867"/>
                </a:lnTo>
                <a:lnTo>
                  <a:pt x="71203" y="32965"/>
                </a:lnTo>
                <a:lnTo>
                  <a:pt x="71125" y="32082"/>
                </a:lnTo>
                <a:lnTo>
                  <a:pt x="71027" y="31200"/>
                </a:lnTo>
                <a:lnTo>
                  <a:pt x="70909" y="30317"/>
                </a:lnTo>
                <a:lnTo>
                  <a:pt x="70772" y="29435"/>
                </a:lnTo>
                <a:lnTo>
                  <a:pt x="70595" y="28572"/>
                </a:lnTo>
                <a:lnTo>
                  <a:pt x="70419" y="27689"/>
                </a:lnTo>
                <a:lnTo>
                  <a:pt x="70203" y="26827"/>
                </a:lnTo>
                <a:lnTo>
                  <a:pt x="69968" y="25983"/>
                </a:lnTo>
                <a:lnTo>
                  <a:pt x="69713" y="25121"/>
                </a:lnTo>
                <a:lnTo>
                  <a:pt x="69438" y="24277"/>
                </a:lnTo>
                <a:lnTo>
                  <a:pt x="69144" y="23434"/>
                </a:lnTo>
                <a:lnTo>
                  <a:pt x="68831" y="22611"/>
                </a:lnTo>
                <a:lnTo>
                  <a:pt x="68497" y="21787"/>
                </a:lnTo>
                <a:lnTo>
                  <a:pt x="68144" y="20983"/>
                </a:lnTo>
                <a:lnTo>
                  <a:pt x="67791" y="20199"/>
                </a:lnTo>
                <a:lnTo>
                  <a:pt x="67399" y="19434"/>
                </a:lnTo>
                <a:lnTo>
                  <a:pt x="67007" y="18669"/>
                </a:lnTo>
                <a:lnTo>
                  <a:pt x="66595" y="17924"/>
                </a:lnTo>
                <a:lnTo>
                  <a:pt x="66164" y="17198"/>
                </a:lnTo>
                <a:lnTo>
                  <a:pt x="65693" y="16473"/>
                </a:lnTo>
                <a:lnTo>
                  <a:pt x="65242" y="15747"/>
                </a:lnTo>
                <a:lnTo>
                  <a:pt x="64752" y="15041"/>
                </a:lnTo>
                <a:lnTo>
                  <a:pt x="64242" y="14355"/>
                </a:lnTo>
                <a:lnTo>
                  <a:pt x="63712" y="13668"/>
                </a:lnTo>
                <a:lnTo>
                  <a:pt x="63183" y="13002"/>
                </a:lnTo>
                <a:lnTo>
                  <a:pt x="62634" y="12355"/>
                </a:lnTo>
                <a:lnTo>
                  <a:pt x="62046" y="11708"/>
                </a:lnTo>
                <a:lnTo>
                  <a:pt x="61457" y="11060"/>
                </a:lnTo>
                <a:lnTo>
                  <a:pt x="60869" y="10452"/>
                </a:lnTo>
                <a:lnTo>
                  <a:pt x="60242" y="9845"/>
                </a:lnTo>
                <a:lnTo>
                  <a:pt x="59614" y="9256"/>
                </a:lnTo>
                <a:lnTo>
                  <a:pt x="58967" y="8688"/>
                </a:lnTo>
                <a:lnTo>
                  <a:pt x="58300" y="8119"/>
                </a:lnTo>
                <a:lnTo>
                  <a:pt x="57633" y="7589"/>
                </a:lnTo>
                <a:lnTo>
                  <a:pt x="56947" y="7060"/>
                </a:lnTo>
                <a:lnTo>
                  <a:pt x="56261" y="6570"/>
                </a:lnTo>
                <a:lnTo>
                  <a:pt x="55555" y="6080"/>
                </a:lnTo>
                <a:lnTo>
                  <a:pt x="54849" y="5609"/>
                </a:lnTo>
                <a:lnTo>
                  <a:pt x="54123" y="5158"/>
                </a:lnTo>
                <a:lnTo>
                  <a:pt x="53378" y="4726"/>
                </a:lnTo>
                <a:lnTo>
                  <a:pt x="52633" y="4295"/>
                </a:lnTo>
                <a:lnTo>
                  <a:pt x="51868" y="3903"/>
                </a:lnTo>
                <a:lnTo>
                  <a:pt x="51103" y="3511"/>
                </a:lnTo>
                <a:lnTo>
                  <a:pt x="50319" y="3158"/>
                </a:lnTo>
                <a:lnTo>
                  <a:pt x="49535" y="2805"/>
                </a:lnTo>
                <a:lnTo>
                  <a:pt x="48711" y="2471"/>
                </a:lnTo>
                <a:lnTo>
                  <a:pt x="47868" y="2158"/>
                </a:lnTo>
                <a:lnTo>
                  <a:pt x="47025" y="1863"/>
                </a:lnTo>
                <a:lnTo>
                  <a:pt x="46181" y="1589"/>
                </a:lnTo>
                <a:lnTo>
                  <a:pt x="45338" y="1334"/>
                </a:lnTo>
                <a:lnTo>
                  <a:pt x="44475" y="1099"/>
                </a:lnTo>
                <a:lnTo>
                  <a:pt x="43612" y="903"/>
                </a:lnTo>
                <a:lnTo>
                  <a:pt x="42750" y="706"/>
                </a:lnTo>
                <a:lnTo>
                  <a:pt x="41867" y="550"/>
                </a:lnTo>
                <a:lnTo>
                  <a:pt x="41004" y="412"/>
                </a:lnTo>
                <a:lnTo>
                  <a:pt x="40122" y="275"/>
                </a:lnTo>
                <a:lnTo>
                  <a:pt x="39239" y="177"/>
                </a:lnTo>
                <a:lnTo>
                  <a:pt x="38337" y="99"/>
                </a:lnTo>
                <a:lnTo>
                  <a:pt x="37455" y="59"/>
                </a:lnTo>
                <a:lnTo>
                  <a:pt x="36553" y="20"/>
                </a:lnTo>
                <a:lnTo>
                  <a:pt x="3565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6" name="Google Shape;886;p19"/>
          <p:cNvGrpSpPr/>
          <p:nvPr/>
        </p:nvGrpSpPr>
        <p:grpSpPr>
          <a:xfrm>
            <a:off x="329600" y="180388"/>
            <a:ext cx="8484800" cy="718238"/>
            <a:chOff x="329600" y="180388"/>
            <a:chExt cx="8484800" cy="718238"/>
          </a:xfrm>
        </p:grpSpPr>
        <p:grpSp>
          <p:nvGrpSpPr>
            <p:cNvPr id="887" name="Google Shape;887;p19"/>
            <p:cNvGrpSpPr/>
            <p:nvPr/>
          </p:nvGrpSpPr>
          <p:grpSpPr>
            <a:xfrm>
              <a:off x="8047150" y="180400"/>
              <a:ext cx="767250" cy="718225"/>
              <a:chOff x="5215250" y="4706200"/>
              <a:chExt cx="767250" cy="718225"/>
            </a:xfrm>
          </p:grpSpPr>
          <p:sp>
            <p:nvSpPr>
              <p:cNvPr id="888" name="Google Shape;888;p19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9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9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19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9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9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9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9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19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19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19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19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19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19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19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19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19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19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19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" name="Google Shape;908;p19"/>
            <p:cNvGrpSpPr/>
            <p:nvPr/>
          </p:nvGrpSpPr>
          <p:grpSpPr>
            <a:xfrm>
              <a:off x="329600" y="180388"/>
              <a:ext cx="767250" cy="718225"/>
              <a:chOff x="5215250" y="4706200"/>
              <a:chExt cx="767250" cy="718225"/>
            </a:xfrm>
          </p:grpSpPr>
          <p:sp>
            <p:nvSpPr>
              <p:cNvPr id="909" name="Google Shape;909;p19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19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19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9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9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19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9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9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9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9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9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9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9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9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9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9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31" name="Google Shape;931;p20"/>
          <p:cNvSpPr txBox="1"/>
          <p:nvPr>
            <p:ph idx="1" type="subTitle"/>
          </p:nvPr>
        </p:nvSpPr>
        <p:spPr>
          <a:xfrm>
            <a:off x="937625" y="2971609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2" name="Google Shape;932;p20"/>
          <p:cNvSpPr txBox="1"/>
          <p:nvPr>
            <p:ph idx="2" type="subTitle"/>
          </p:nvPr>
        </p:nvSpPr>
        <p:spPr>
          <a:xfrm>
            <a:off x="3484350" y="2971609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3" name="Google Shape;933;p20"/>
          <p:cNvSpPr txBox="1"/>
          <p:nvPr>
            <p:ph idx="3" type="subTitle"/>
          </p:nvPr>
        </p:nvSpPr>
        <p:spPr>
          <a:xfrm>
            <a:off x="6031075" y="2971609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4" name="Google Shape;934;p20"/>
          <p:cNvSpPr txBox="1"/>
          <p:nvPr>
            <p:ph idx="4" type="subTitle"/>
          </p:nvPr>
        </p:nvSpPr>
        <p:spPr>
          <a:xfrm>
            <a:off x="937625" y="27987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935" name="Google Shape;935;p20"/>
          <p:cNvSpPr txBox="1"/>
          <p:nvPr>
            <p:ph idx="5" type="subTitle"/>
          </p:nvPr>
        </p:nvSpPr>
        <p:spPr>
          <a:xfrm>
            <a:off x="3484350" y="27987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936" name="Google Shape;936;p20"/>
          <p:cNvSpPr txBox="1"/>
          <p:nvPr>
            <p:ph idx="6" type="subTitle"/>
          </p:nvPr>
        </p:nvSpPr>
        <p:spPr>
          <a:xfrm>
            <a:off x="6031075" y="2798725"/>
            <a:ext cx="21753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grpSp>
        <p:nvGrpSpPr>
          <p:cNvPr id="937" name="Google Shape;937;p20"/>
          <p:cNvGrpSpPr/>
          <p:nvPr/>
        </p:nvGrpSpPr>
        <p:grpSpPr>
          <a:xfrm>
            <a:off x="-1069325" y="-701557"/>
            <a:ext cx="11282650" cy="1782550"/>
            <a:chOff x="-1069325" y="-701557"/>
            <a:chExt cx="11282650" cy="1782550"/>
          </a:xfrm>
        </p:grpSpPr>
        <p:sp>
          <p:nvSpPr>
            <p:cNvPr id="938" name="Google Shape;938;p20"/>
            <p:cNvSpPr/>
            <p:nvPr/>
          </p:nvSpPr>
          <p:spPr>
            <a:xfrm>
              <a:off x="8430775" y="-701557"/>
              <a:ext cx="1782550" cy="1782550"/>
            </a:xfrm>
            <a:custGeom>
              <a:rect b="b" l="l" r="r" t="t"/>
              <a:pathLst>
                <a:path extrusionOk="0" h="71302" w="71302">
                  <a:moveTo>
                    <a:pt x="35651" y="10021"/>
                  </a:moveTo>
                  <a:lnTo>
                    <a:pt x="36298" y="10041"/>
                  </a:lnTo>
                  <a:lnTo>
                    <a:pt x="36926" y="10060"/>
                  </a:lnTo>
                  <a:lnTo>
                    <a:pt x="37573" y="10100"/>
                  </a:lnTo>
                  <a:lnTo>
                    <a:pt x="38200" y="10158"/>
                  </a:lnTo>
                  <a:lnTo>
                    <a:pt x="38828" y="10217"/>
                  </a:lnTo>
                  <a:lnTo>
                    <a:pt x="39455" y="10315"/>
                  </a:lnTo>
                  <a:lnTo>
                    <a:pt x="40063" y="10413"/>
                  </a:lnTo>
                  <a:lnTo>
                    <a:pt x="40691" y="10531"/>
                  </a:lnTo>
                  <a:lnTo>
                    <a:pt x="41299" y="10649"/>
                  </a:lnTo>
                  <a:lnTo>
                    <a:pt x="41906" y="10805"/>
                  </a:lnTo>
                  <a:lnTo>
                    <a:pt x="42514" y="10962"/>
                  </a:lnTo>
                  <a:lnTo>
                    <a:pt x="43122" y="11139"/>
                  </a:lnTo>
                  <a:lnTo>
                    <a:pt x="43711" y="11315"/>
                  </a:lnTo>
                  <a:lnTo>
                    <a:pt x="44299" y="11511"/>
                  </a:lnTo>
                  <a:lnTo>
                    <a:pt x="44887" y="11727"/>
                  </a:lnTo>
                  <a:lnTo>
                    <a:pt x="45456" y="11962"/>
                  </a:lnTo>
                  <a:lnTo>
                    <a:pt x="46044" y="12217"/>
                  </a:lnTo>
                  <a:lnTo>
                    <a:pt x="46593" y="12472"/>
                  </a:lnTo>
                  <a:lnTo>
                    <a:pt x="47162" y="12747"/>
                  </a:lnTo>
                  <a:lnTo>
                    <a:pt x="47711" y="13041"/>
                  </a:lnTo>
                  <a:lnTo>
                    <a:pt x="48260" y="13335"/>
                  </a:lnTo>
                  <a:lnTo>
                    <a:pt x="48809" y="13649"/>
                  </a:lnTo>
                  <a:lnTo>
                    <a:pt x="49339" y="13982"/>
                  </a:lnTo>
                  <a:lnTo>
                    <a:pt x="49868" y="14316"/>
                  </a:lnTo>
                  <a:lnTo>
                    <a:pt x="50378" y="14669"/>
                  </a:lnTo>
                  <a:lnTo>
                    <a:pt x="50888" y="15041"/>
                  </a:lnTo>
                  <a:lnTo>
                    <a:pt x="51398" y="15433"/>
                  </a:lnTo>
                  <a:lnTo>
                    <a:pt x="51888" y="15826"/>
                  </a:lnTo>
                  <a:lnTo>
                    <a:pt x="52378" y="16237"/>
                  </a:lnTo>
                  <a:lnTo>
                    <a:pt x="52849" y="16649"/>
                  </a:lnTo>
                  <a:lnTo>
                    <a:pt x="53319" y="17081"/>
                  </a:lnTo>
                  <a:lnTo>
                    <a:pt x="53770" y="17532"/>
                  </a:lnTo>
                  <a:lnTo>
                    <a:pt x="54221" y="18002"/>
                  </a:lnTo>
                  <a:lnTo>
                    <a:pt x="54653" y="18453"/>
                  </a:lnTo>
                  <a:lnTo>
                    <a:pt x="55084" y="18944"/>
                  </a:lnTo>
                  <a:lnTo>
                    <a:pt x="55476" y="19414"/>
                  </a:lnTo>
                  <a:lnTo>
                    <a:pt x="55888" y="19924"/>
                  </a:lnTo>
                  <a:lnTo>
                    <a:pt x="56261" y="20414"/>
                  </a:lnTo>
                  <a:lnTo>
                    <a:pt x="56633" y="20924"/>
                  </a:lnTo>
                  <a:lnTo>
                    <a:pt x="56986" y="21454"/>
                  </a:lnTo>
                  <a:lnTo>
                    <a:pt x="57320" y="21963"/>
                  </a:lnTo>
                  <a:lnTo>
                    <a:pt x="57653" y="22513"/>
                  </a:lnTo>
                  <a:lnTo>
                    <a:pt x="57967" y="23042"/>
                  </a:lnTo>
                  <a:lnTo>
                    <a:pt x="58281" y="23591"/>
                  </a:lnTo>
                  <a:lnTo>
                    <a:pt x="58555" y="24140"/>
                  </a:lnTo>
                  <a:lnTo>
                    <a:pt x="58830" y="24709"/>
                  </a:lnTo>
                  <a:lnTo>
                    <a:pt x="59104" y="25277"/>
                  </a:lnTo>
                  <a:lnTo>
                    <a:pt x="59339" y="25846"/>
                  </a:lnTo>
                  <a:lnTo>
                    <a:pt x="59575" y="26415"/>
                  </a:lnTo>
                  <a:lnTo>
                    <a:pt x="59790" y="27003"/>
                  </a:lnTo>
                  <a:lnTo>
                    <a:pt x="59987" y="27591"/>
                  </a:lnTo>
                  <a:lnTo>
                    <a:pt x="60183" y="28199"/>
                  </a:lnTo>
                  <a:lnTo>
                    <a:pt x="60359" y="28788"/>
                  </a:lnTo>
                  <a:lnTo>
                    <a:pt x="60516" y="29396"/>
                  </a:lnTo>
                  <a:lnTo>
                    <a:pt x="60653" y="30003"/>
                  </a:lnTo>
                  <a:lnTo>
                    <a:pt x="60791" y="30611"/>
                  </a:lnTo>
                  <a:lnTo>
                    <a:pt x="60908" y="31239"/>
                  </a:lnTo>
                  <a:lnTo>
                    <a:pt x="61006" y="31866"/>
                  </a:lnTo>
                  <a:lnTo>
                    <a:pt x="61085" y="32474"/>
                  </a:lnTo>
                  <a:lnTo>
                    <a:pt x="61163" y="33121"/>
                  </a:lnTo>
                  <a:lnTo>
                    <a:pt x="61202" y="33749"/>
                  </a:lnTo>
                  <a:lnTo>
                    <a:pt x="61242" y="34376"/>
                  </a:lnTo>
                  <a:lnTo>
                    <a:pt x="61261" y="35024"/>
                  </a:lnTo>
                  <a:lnTo>
                    <a:pt x="61281" y="35651"/>
                  </a:lnTo>
                  <a:lnTo>
                    <a:pt x="61261" y="36298"/>
                  </a:lnTo>
                  <a:lnTo>
                    <a:pt x="61242" y="36926"/>
                  </a:lnTo>
                  <a:lnTo>
                    <a:pt x="61202" y="37573"/>
                  </a:lnTo>
                  <a:lnTo>
                    <a:pt x="61163" y="38200"/>
                  </a:lnTo>
                  <a:lnTo>
                    <a:pt x="61085" y="38828"/>
                  </a:lnTo>
                  <a:lnTo>
                    <a:pt x="61006" y="39455"/>
                  </a:lnTo>
                  <a:lnTo>
                    <a:pt x="60908" y="40083"/>
                  </a:lnTo>
                  <a:lnTo>
                    <a:pt x="60791" y="40691"/>
                  </a:lnTo>
                  <a:lnTo>
                    <a:pt x="60653" y="41318"/>
                  </a:lnTo>
                  <a:lnTo>
                    <a:pt x="60516" y="41926"/>
                  </a:lnTo>
                  <a:lnTo>
                    <a:pt x="60359" y="42514"/>
                  </a:lnTo>
                  <a:lnTo>
                    <a:pt x="60183" y="43122"/>
                  </a:lnTo>
                  <a:lnTo>
                    <a:pt x="59987" y="43711"/>
                  </a:lnTo>
                  <a:lnTo>
                    <a:pt x="59790" y="44299"/>
                  </a:lnTo>
                  <a:lnTo>
                    <a:pt x="59575" y="44887"/>
                  </a:lnTo>
                  <a:lnTo>
                    <a:pt x="59339" y="45476"/>
                  </a:lnTo>
                  <a:lnTo>
                    <a:pt x="59104" y="46044"/>
                  </a:lnTo>
                  <a:lnTo>
                    <a:pt x="58830" y="46613"/>
                  </a:lnTo>
                  <a:lnTo>
                    <a:pt x="58555" y="47162"/>
                  </a:lnTo>
                  <a:lnTo>
                    <a:pt x="58281" y="47731"/>
                  </a:lnTo>
                  <a:lnTo>
                    <a:pt x="57967" y="48260"/>
                  </a:lnTo>
                  <a:lnTo>
                    <a:pt x="57653" y="48809"/>
                  </a:lnTo>
                  <a:lnTo>
                    <a:pt x="57320" y="49339"/>
                  </a:lnTo>
                  <a:lnTo>
                    <a:pt x="56986" y="49868"/>
                  </a:lnTo>
                  <a:lnTo>
                    <a:pt x="56633" y="50378"/>
                  </a:lnTo>
                  <a:lnTo>
                    <a:pt x="56261" y="50888"/>
                  </a:lnTo>
                  <a:lnTo>
                    <a:pt x="55888" y="51398"/>
                  </a:lnTo>
                  <a:lnTo>
                    <a:pt x="55476" y="51888"/>
                  </a:lnTo>
                  <a:lnTo>
                    <a:pt x="55084" y="52378"/>
                  </a:lnTo>
                  <a:lnTo>
                    <a:pt x="54653" y="52849"/>
                  </a:lnTo>
                  <a:lnTo>
                    <a:pt x="54221" y="53319"/>
                  </a:lnTo>
                  <a:lnTo>
                    <a:pt x="53770" y="53770"/>
                  </a:lnTo>
                  <a:lnTo>
                    <a:pt x="53319" y="54222"/>
                  </a:lnTo>
                  <a:lnTo>
                    <a:pt x="52849" y="54653"/>
                  </a:lnTo>
                  <a:lnTo>
                    <a:pt x="52378" y="55084"/>
                  </a:lnTo>
                  <a:lnTo>
                    <a:pt x="51888" y="55496"/>
                  </a:lnTo>
                  <a:lnTo>
                    <a:pt x="51398" y="55888"/>
                  </a:lnTo>
                  <a:lnTo>
                    <a:pt x="50888" y="56261"/>
                  </a:lnTo>
                  <a:lnTo>
                    <a:pt x="50378" y="56634"/>
                  </a:lnTo>
                  <a:lnTo>
                    <a:pt x="49868" y="56986"/>
                  </a:lnTo>
                  <a:lnTo>
                    <a:pt x="49339" y="57339"/>
                  </a:lnTo>
                  <a:lnTo>
                    <a:pt x="48809" y="57673"/>
                  </a:lnTo>
                  <a:lnTo>
                    <a:pt x="48260" y="57987"/>
                  </a:lnTo>
                  <a:lnTo>
                    <a:pt x="47711" y="58281"/>
                  </a:lnTo>
                  <a:lnTo>
                    <a:pt x="47162" y="58575"/>
                  </a:lnTo>
                  <a:lnTo>
                    <a:pt x="46593" y="58849"/>
                  </a:lnTo>
                  <a:lnTo>
                    <a:pt x="46044" y="59104"/>
                  </a:lnTo>
                  <a:lnTo>
                    <a:pt x="45456" y="59340"/>
                  </a:lnTo>
                  <a:lnTo>
                    <a:pt x="44887" y="59575"/>
                  </a:lnTo>
                  <a:lnTo>
                    <a:pt x="44299" y="59791"/>
                  </a:lnTo>
                  <a:lnTo>
                    <a:pt x="43711" y="60006"/>
                  </a:lnTo>
                  <a:lnTo>
                    <a:pt x="43122" y="60183"/>
                  </a:lnTo>
                  <a:lnTo>
                    <a:pt x="42514" y="60359"/>
                  </a:lnTo>
                  <a:lnTo>
                    <a:pt x="41906" y="60516"/>
                  </a:lnTo>
                  <a:lnTo>
                    <a:pt x="41299" y="60654"/>
                  </a:lnTo>
                  <a:lnTo>
                    <a:pt x="40691" y="60791"/>
                  </a:lnTo>
                  <a:lnTo>
                    <a:pt x="40063" y="60908"/>
                  </a:lnTo>
                  <a:lnTo>
                    <a:pt x="39455" y="61006"/>
                  </a:lnTo>
                  <a:lnTo>
                    <a:pt x="38828" y="61085"/>
                  </a:lnTo>
                  <a:lnTo>
                    <a:pt x="38200" y="61163"/>
                  </a:lnTo>
                  <a:lnTo>
                    <a:pt x="37573" y="61222"/>
                  </a:lnTo>
                  <a:lnTo>
                    <a:pt x="36926" y="61261"/>
                  </a:lnTo>
                  <a:lnTo>
                    <a:pt x="36298" y="61281"/>
                  </a:lnTo>
                  <a:lnTo>
                    <a:pt x="35004" y="61281"/>
                  </a:lnTo>
                  <a:lnTo>
                    <a:pt x="34376" y="61261"/>
                  </a:lnTo>
                  <a:lnTo>
                    <a:pt x="33729" y="61222"/>
                  </a:lnTo>
                  <a:lnTo>
                    <a:pt x="33102" y="61163"/>
                  </a:lnTo>
                  <a:lnTo>
                    <a:pt x="32474" y="61085"/>
                  </a:lnTo>
                  <a:lnTo>
                    <a:pt x="31847" y="61006"/>
                  </a:lnTo>
                  <a:lnTo>
                    <a:pt x="31239" y="60908"/>
                  </a:lnTo>
                  <a:lnTo>
                    <a:pt x="30611" y="60791"/>
                  </a:lnTo>
                  <a:lnTo>
                    <a:pt x="30003" y="60654"/>
                  </a:lnTo>
                  <a:lnTo>
                    <a:pt x="29395" y="60516"/>
                  </a:lnTo>
                  <a:lnTo>
                    <a:pt x="28788" y="60359"/>
                  </a:lnTo>
                  <a:lnTo>
                    <a:pt x="28180" y="60183"/>
                  </a:lnTo>
                  <a:lnTo>
                    <a:pt x="27591" y="60006"/>
                  </a:lnTo>
                  <a:lnTo>
                    <a:pt x="27003" y="59791"/>
                  </a:lnTo>
                  <a:lnTo>
                    <a:pt x="26415" y="59575"/>
                  </a:lnTo>
                  <a:lnTo>
                    <a:pt x="25846" y="59340"/>
                  </a:lnTo>
                  <a:lnTo>
                    <a:pt x="25258" y="59104"/>
                  </a:lnTo>
                  <a:lnTo>
                    <a:pt x="24709" y="58849"/>
                  </a:lnTo>
                  <a:lnTo>
                    <a:pt x="24140" y="58575"/>
                  </a:lnTo>
                  <a:lnTo>
                    <a:pt x="23591" y="58281"/>
                  </a:lnTo>
                  <a:lnTo>
                    <a:pt x="23042" y="57987"/>
                  </a:lnTo>
                  <a:lnTo>
                    <a:pt x="22493" y="57673"/>
                  </a:lnTo>
                  <a:lnTo>
                    <a:pt x="21963" y="57339"/>
                  </a:lnTo>
                  <a:lnTo>
                    <a:pt x="21434" y="56986"/>
                  </a:lnTo>
                  <a:lnTo>
                    <a:pt x="20924" y="56634"/>
                  </a:lnTo>
                  <a:lnTo>
                    <a:pt x="20414" y="56261"/>
                  </a:lnTo>
                  <a:lnTo>
                    <a:pt x="19904" y="55888"/>
                  </a:lnTo>
                  <a:lnTo>
                    <a:pt x="19414" y="55496"/>
                  </a:lnTo>
                  <a:lnTo>
                    <a:pt x="18924" y="55084"/>
                  </a:lnTo>
                  <a:lnTo>
                    <a:pt x="18453" y="54653"/>
                  </a:lnTo>
                  <a:lnTo>
                    <a:pt x="17983" y="54222"/>
                  </a:lnTo>
                  <a:lnTo>
                    <a:pt x="17532" y="53770"/>
                  </a:lnTo>
                  <a:lnTo>
                    <a:pt x="17080" y="53319"/>
                  </a:lnTo>
                  <a:lnTo>
                    <a:pt x="16649" y="52849"/>
                  </a:lnTo>
                  <a:lnTo>
                    <a:pt x="16218" y="52378"/>
                  </a:lnTo>
                  <a:lnTo>
                    <a:pt x="15825" y="51888"/>
                  </a:lnTo>
                  <a:lnTo>
                    <a:pt x="15414" y="51398"/>
                  </a:lnTo>
                  <a:lnTo>
                    <a:pt x="15041" y="50888"/>
                  </a:lnTo>
                  <a:lnTo>
                    <a:pt x="14669" y="50378"/>
                  </a:lnTo>
                  <a:lnTo>
                    <a:pt x="14316" y="49868"/>
                  </a:lnTo>
                  <a:lnTo>
                    <a:pt x="13982" y="49339"/>
                  </a:lnTo>
                  <a:lnTo>
                    <a:pt x="13649" y="48809"/>
                  </a:lnTo>
                  <a:lnTo>
                    <a:pt x="13335" y="48260"/>
                  </a:lnTo>
                  <a:lnTo>
                    <a:pt x="13021" y="47731"/>
                  </a:lnTo>
                  <a:lnTo>
                    <a:pt x="12747" y="47162"/>
                  </a:lnTo>
                  <a:lnTo>
                    <a:pt x="12472" y="46613"/>
                  </a:lnTo>
                  <a:lnTo>
                    <a:pt x="12217" y="46044"/>
                  </a:lnTo>
                  <a:lnTo>
                    <a:pt x="11962" y="45476"/>
                  </a:lnTo>
                  <a:lnTo>
                    <a:pt x="11727" y="44887"/>
                  </a:lnTo>
                  <a:lnTo>
                    <a:pt x="11511" y="44299"/>
                  </a:lnTo>
                  <a:lnTo>
                    <a:pt x="11315" y="43711"/>
                  </a:lnTo>
                  <a:lnTo>
                    <a:pt x="11119" y="43122"/>
                  </a:lnTo>
                  <a:lnTo>
                    <a:pt x="10943" y="42514"/>
                  </a:lnTo>
                  <a:lnTo>
                    <a:pt x="10786" y="41926"/>
                  </a:lnTo>
                  <a:lnTo>
                    <a:pt x="10649" y="41318"/>
                  </a:lnTo>
                  <a:lnTo>
                    <a:pt x="10511" y="40691"/>
                  </a:lnTo>
                  <a:lnTo>
                    <a:pt x="10394" y="40083"/>
                  </a:lnTo>
                  <a:lnTo>
                    <a:pt x="10296" y="39455"/>
                  </a:lnTo>
                  <a:lnTo>
                    <a:pt x="10217" y="38828"/>
                  </a:lnTo>
                  <a:lnTo>
                    <a:pt x="10158" y="38200"/>
                  </a:lnTo>
                  <a:lnTo>
                    <a:pt x="10099" y="37573"/>
                  </a:lnTo>
                  <a:lnTo>
                    <a:pt x="10060" y="36926"/>
                  </a:lnTo>
                  <a:lnTo>
                    <a:pt x="10041" y="36298"/>
                  </a:lnTo>
                  <a:lnTo>
                    <a:pt x="10021" y="35651"/>
                  </a:lnTo>
                  <a:lnTo>
                    <a:pt x="10041" y="35024"/>
                  </a:lnTo>
                  <a:lnTo>
                    <a:pt x="10060" y="34376"/>
                  </a:lnTo>
                  <a:lnTo>
                    <a:pt x="10099" y="33749"/>
                  </a:lnTo>
                  <a:lnTo>
                    <a:pt x="10158" y="33121"/>
                  </a:lnTo>
                  <a:lnTo>
                    <a:pt x="10217" y="32474"/>
                  </a:lnTo>
                  <a:lnTo>
                    <a:pt x="10296" y="31866"/>
                  </a:lnTo>
                  <a:lnTo>
                    <a:pt x="10394" y="31239"/>
                  </a:lnTo>
                  <a:lnTo>
                    <a:pt x="10511" y="30611"/>
                  </a:lnTo>
                  <a:lnTo>
                    <a:pt x="10649" y="30003"/>
                  </a:lnTo>
                  <a:lnTo>
                    <a:pt x="10786" y="29396"/>
                  </a:lnTo>
                  <a:lnTo>
                    <a:pt x="10943" y="28788"/>
                  </a:lnTo>
                  <a:lnTo>
                    <a:pt x="11119" y="28199"/>
                  </a:lnTo>
                  <a:lnTo>
                    <a:pt x="11315" y="27591"/>
                  </a:lnTo>
                  <a:lnTo>
                    <a:pt x="11511" y="27003"/>
                  </a:lnTo>
                  <a:lnTo>
                    <a:pt x="11727" y="26415"/>
                  </a:lnTo>
                  <a:lnTo>
                    <a:pt x="11962" y="25846"/>
                  </a:lnTo>
                  <a:lnTo>
                    <a:pt x="12217" y="25277"/>
                  </a:lnTo>
                  <a:lnTo>
                    <a:pt x="12472" y="24709"/>
                  </a:lnTo>
                  <a:lnTo>
                    <a:pt x="12747" y="24140"/>
                  </a:lnTo>
                  <a:lnTo>
                    <a:pt x="13021" y="23591"/>
                  </a:lnTo>
                  <a:lnTo>
                    <a:pt x="13335" y="23042"/>
                  </a:lnTo>
                  <a:lnTo>
                    <a:pt x="13649" y="22513"/>
                  </a:lnTo>
                  <a:lnTo>
                    <a:pt x="13982" y="21963"/>
                  </a:lnTo>
                  <a:lnTo>
                    <a:pt x="14316" y="21454"/>
                  </a:lnTo>
                  <a:lnTo>
                    <a:pt x="14669" y="20924"/>
                  </a:lnTo>
                  <a:lnTo>
                    <a:pt x="15041" y="20414"/>
                  </a:lnTo>
                  <a:lnTo>
                    <a:pt x="15414" y="19924"/>
                  </a:lnTo>
                  <a:lnTo>
                    <a:pt x="15825" y="19414"/>
                  </a:lnTo>
                  <a:lnTo>
                    <a:pt x="16218" y="18944"/>
                  </a:lnTo>
                  <a:lnTo>
                    <a:pt x="16649" y="18453"/>
                  </a:lnTo>
                  <a:lnTo>
                    <a:pt x="17080" y="18002"/>
                  </a:lnTo>
                  <a:lnTo>
                    <a:pt x="17532" y="17532"/>
                  </a:lnTo>
                  <a:lnTo>
                    <a:pt x="17983" y="17081"/>
                  </a:lnTo>
                  <a:lnTo>
                    <a:pt x="18453" y="16649"/>
                  </a:lnTo>
                  <a:lnTo>
                    <a:pt x="18924" y="16237"/>
                  </a:lnTo>
                  <a:lnTo>
                    <a:pt x="19414" y="15826"/>
                  </a:lnTo>
                  <a:lnTo>
                    <a:pt x="19904" y="15433"/>
                  </a:lnTo>
                  <a:lnTo>
                    <a:pt x="20414" y="15041"/>
                  </a:lnTo>
                  <a:lnTo>
                    <a:pt x="20924" y="14669"/>
                  </a:lnTo>
                  <a:lnTo>
                    <a:pt x="21434" y="14316"/>
                  </a:lnTo>
                  <a:lnTo>
                    <a:pt x="21963" y="13982"/>
                  </a:lnTo>
                  <a:lnTo>
                    <a:pt x="22493" y="13649"/>
                  </a:lnTo>
                  <a:lnTo>
                    <a:pt x="23042" y="13335"/>
                  </a:lnTo>
                  <a:lnTo>
                    <a:pt x="23591" y="13041"/>
                  </a:lnTo>
                  <a:lnTo>
                    <a:pt x="24140" y="12747"/>
                  </a:lnTo>
                  <a:lnTo>
                    <a:pt x="24709" y="12472"/>
                  </a:lnTo>
                  <a:lnTo>
                    <a:pt x="25258" y="12217"/>
                  </a:lnTo>
                  <a:lnTo>
                    <a:pt x="25846" y="11962"/>
                  </a:lnTo>
                  <a:lnTo>
                    <a:pt x="26415" y="11727"/>
                  </a:lnTo>
                  <a:lnTo>
                    <a:pt x="27003" y="11511"/>
                  </a:lnTo>
                  <a:lnTo>
                    <a:pt x="27591" y="11315"/>
                  </a:lnTo>
                  <a:lnTo>
                    <a:pt x="28180" y="11139"/>
                  </a:lnTo>
                  <a:lnTo>
                    <a:pt x="28788" y="10962"/>
                  </a:lnTo>
                  <a:lnTo>
                    <a:pt x="29395" y="10805"/>
                  </a:lnTo>
                  <a:lnTo>
                    <a:pt x="30003" y="10649"/>
                  </a:lnTo>
                  <a:lnTo>
                    <a:pt x="30611" y="10531"/>
                  </a:lnTo>
                  <a:lnTo>
                    <a:pt x="31239" y="10413"/>
                  </a:lnTo>
                  <a:lnTo>
                    <a:pt x="31847" y="10315"/>
                  </a:lnTo>
                  <a:lnTo>
                    <a:pt x="32474" y="10217"/>
                  </a:lnTo>
                  <a:lnTo>
                    <a:pt x="33102" y="10158"/>
                  </a:lnTo>
                  <a:lnTo>
                    <a:pt x="33729" y="10100"/>
                  </a:lnTo>
                  <a:lnTo>
                    <a:pt x="34376" y="10060"/>
                  </a:lnTo>
                  <a:lnTo>
                    <a:pt x="35004" y="10041"/>
                  </a:lnTo>
                  <a:lnTo>
                    <a:pt x="35651" y="10021"/>
                  </a:lnTo>
                  <a:close/>
                  <a:moveTo>
                    <a:pt x="35651" y="0"/>
                  </a:moveTo>
                  <a:lnTo>
                    <a:pt x="34749" y="20"/>
                  </a:lnTo>
                  <a:lnTo>
                    <a:pt x="33847" y="59"/>
                  </a:lnTo>
                  <a:lnTo>
                    <a:pt x="32964" y="99"/>
                  </a:lnTo>
                  <a:lnTo>
                    <a:pt x="32062" y="177"/>
                  </a:lnTo>
                  <a:lnTo>
                    <a:pt x="31180" y="275"/>
                  </a:lnTo>
                  <a:lnTo>
                    <a:pt x="30297" y="412"/>
                  </a:lnTo>
                  <a:lnTo>
                    <a:pt x="29435" y="550"/>
                  </a:lnTo>
                  <a:lnTo>
                    <a:pt x="28552" y="706"/>
                  </a:lnTo>
                  <a:lnTo>
                    <a:pt x="27689" y="903"/>
                  </a:lnTo>
                  <a:lnTo>
                    <a:pt x="26827" y="1099"/>
                  </a:lnTo>
                  <a:lnTo>
                    <a:pt x="25964" y="1334"/>
                  </a:lnTo>
                  <a:lnTo>
                    <a:pt x="25120" y="1589"/>
                  </a:lnTo>
                  <a:lnTo>
                    <a:pt x="24277" y="1863"/>
                  </a:lnTo>
                  <a:lnTo>
                    <a:pt x="23434" y="2158"/>
                  </a:lnTo>
                  <a:lnTo>
                    <a:pt x="22610" y="2471"/>
                  </a:lnTo>
                  <a:lnTo>
                    <a:pt x="21767" y="2805"/>
                  </a:lnTo>
                  <a:lnTo>
                    <a:pt x="20983" y="3158"/>
                  </a:lnTo>
                  <a:lnTo>
                    <a:pt x="20198" y="3511"/>
                  </a:lnTo>
                  <a:lnTo>
                    <a:pt x="19434" y="3903"/>
                  </a:lnTo>
                  <a:lnTo>
                    <a:pt x="18669" y="4295"/>
                  </a:lnTo>
                  <a:lnTo>
                    <a:pt x="17924" y="4726"/>
                  </a:lnTo>
                  <a:lnTo>
                    <a:pt x="17179" y="5158"/>
                  </a:lnTo>
                  <a:lnTo>
                    <a:pt x="16453" y="5609"/>
                  </a:lnTo>
                  <a:lnTo>
                    <a:pt x="15747" y="6080"/>
                  </a:lnTo>
                  <a:lnTo>
                    <a:pt x="15041" y="6570"/>
                  </a:lnTo>
                  <a:lnTo>
                    <a:pt x="14355" y="7060"/>
                  </a:lnTo>
                  <a:lnTo>
                    <a:pt x="13668" y="7589"/>
                  </a:lnTo>
                  <a:lnTo>
                    <a:pt x="13002" y="8119"/>
                  </a:lnTo>
                  <a:lnTo>
                    <a:pt x="12335" y="8688"/>
                  </a:lnTo>
                  <a:lnTo>
                    <a:pt x="11688" y="9256"/>
                  </a:lnTo>
                  <a:lnTo>
                    <a:pt x="11060" y="9845"/>
                  </a:lnTo>
                  <a:lnTo>
                    <a:pt x="10433" y="10452"/>
                  </a:lnTo>
                  <a:lnTo>
                    <a:pt x="9845" y="11060"/>
                  </a:lnTo>
                  <a:lnTo>
                    <a:pt x="9256" y="11708"/>
                  </a:lnTo>
                  <a:lnTo>
                    <a:pt x="8668" y="12355"/>
                  </a:lnTo>
                  <a:lnTo>
                    <a:pt x="8119" y="13002"/>
                  </a:lnTo>
                  <a:lnTo>
                    <a:pt x="7589" y="13668"/>
                  </a:lnTo>
                  <a:lnTo>
                    <a:pt x="7060" y="14355"/>
                  </a:lnTo>
                  <a:lnTo>
                    <a:pt x="6550" y="15041"/>
                  </a:lnTo>
                  <a:lnTo>
                    <a:pt x="6079" y="15747"/>
                  </a:lnTo>
                  <a:lnTo>
                    <a:pt x="5609" y="16473"/>
                  </a:lnTo>
                  <a:lnTo>
                    <a:pt x="5138" y="17198"/>
                  </a:lnTo>
                  <a:lnTo>
                    <a:pt x="4707" y="17924"/>
                  </a:lnTo>
                  <a:lnTo>
                    <a:pt x="4295" y="18669"/>
                  </a:lnTo>
                  <a:lnTo>
                    <a:pt x="3903" y="19434"/>
                  </a:lnTo>
                  <a:lnTo>
                    <a:pt x="3511" y="20199"/>
                  </a:lnTo>
                  <a:lnTo>
                    <a:pt x="3158" y="20983"/>
                  </a:lnTo>
                  <a:lnTo>
                    <a:pt x="2805" y="21787"/>
                  </a:lnTo>
                  <a:lnTo>
                    <a:pt x="2471" y="22611"/>
                  </a:lnTo>
                  <a:lnTo>
                    <a:pt x="2157" y="23434"/>
                  </a:lnTo>
                  <a:lnTo>
                    <a:pt x="1863" y="24277"/>
                  </a:lnTo>
                  <a:lnTo>
                    <a:pt x="1589" y="25121"/>
                  </a:lnTo>
                  <a:lnTo>
                    <a:pt x="1334" y="25983"/>
                  </a:lnTo>
                  <a:lnTo>
                    <a:pt x="1099" y="26827"/>
                  </a:lnTo>
                  <a:lnTo>
                    <a:pt x="883" y="27689"/>
                  </a:lnTo>
                  <a:lnTo>
                    <a:pt x="706" y="28572"/>
                  </a:lnTo>
                  <a:lnTo>
                    <a:pt x="549" y="29435"/>
                  </a:lnTo>
                  <a:lnTo>
                    <a:pt x="393" y="30317"/>
                  </a:lnTo>
                  <a:lnTo>
                    <a:pt x="275" y="31200"/>
                  </a:lnTo>
                  <a:lnTo>
                    <a:pt x="177" y="32082"/>
                  </a:lnTo>
                  <a:lnTo>
                    <a:pt x="98" y="32965"/>
                  </a:lnTo>
                  <a:lnTo>
                    <a:pt x="40" y="33867"/>
                  </a:lnTo>
                  <a:lnTo>
                    <a:pt x="20" y="34749"/>
                  </a:lnTo>
                  <a:lnTo>
                    <a:pt x="0" y="35651"/>
                  </a:lnTo>
                  <a:lnTo>
                    <a:pt x="20" y="36553"/>
                  </a:lnTo>
                  <a:lnTo>
                    <a:pt x="40" y="37455"/>
                  </a:lnTo>
                  <a:lnTo>
                    <a:pt x="98" y="38338"/>
                  </a:lnTo>
                  <a:lnTo>
                    <a:pt x="177" y="39240"/>
                  </a:lnTo>
                  <a:lnTo>
                    <a:pt x="275" y="40122"/>
                  </a:lnTo>
                  <a:lnTo>
                    <a:pt x="393" y="41005"/>
                  </a:lnTo>
                  <a:lnTo>
                    <a:pt x="549" y="41887"/>
                  </a:lnTo>
                  <a:lnTo>
                    <a:pt x="706" y="42750"/>
                  </a:lnTo>
                  <a:lnTo>
                    <a:pt x="883" y="43613"/>
                  </a:lnTo>
                  <a:lnTo>
                    <a:pt x="1099" y="44475"/>
                  </a:lnTo>
                  <a:lnTo>
                    <a:pt x="1334" y="45338"/>
                  </a:lnTo>
                  <a:lnTo>
                    <a:pt x="1589" y="46181"/>
                  </a:lnTo>
                  <a:lnTo>
                    <a:pt x="1863" y="47025"/>
                  </a:lnTo>
                  <a:lnTo>
                    <a:pt x="2157" y="47868"/>
                  </a:lnTo>
                  <a:lnTo>
                    <a:pt x="2471" y="48711"/>
                  </a:lnTo>
                  <a:lnTo>
                    <a:pt x="2805" y="49535"/>
                  </a:lnTo>
                  <a:lnTo>
                    <a:pt x="3158" y="50319"/>
                  </a:lnTo>
                  <a:lnTo>
                    <a:pt x="3511" y="51104"/>
                  </a:lnTo>
                  <a:lnTo>
                    <a:pt x="3903" y="51868"/>
                  </a:lnTo>
                  <a:lnTo>
                    <a:pt x="4295" y="52633"/>
                  </a:lnTo>
                  <a:lnTo>
                    <a:pt x="4707" y="53378"/>
                  </a:lnTo>
                  <a:lnTo>
                    <a:pt x="5138" y="54123"/>
                  </a:lnTo>
                  <a:lnTo>
                    <a:pt x="5609" y="54849"/>
                  </a:lnTo>
                  <a:lnTo>
                    <a:pt x="6079" y="55575"/>
                  </a:lnTo>
                  <a:lnTo>
                    <a:pt x="6550" y="56261"/>
                  </a:lnTo>
                  <a:lnTo>
                    <a:pt x="7060" y="56967"/>
                  </a:lnTo>
                  <a:lnTo>
                    <a:pt x="7589" y="57634"/>
                  </a:lnTo>
                  <a:lnTo>
                    <a:pt x="8119" y="58320"/>
                  </a:lnTo>
                  <a:lnTo>
                    <a:pt x="8668" y="58967"/>
                  </a:lnTo>
                  <a:lnTo>
                    <a:pt x="9256" y="59614"/>
                  </a:lnTo>
                  <a:lnTo>
                    <a:pt x="9845" y="60242"/>
                  </a:lnTo>
                  <a:lnTo>
                    <a:pt x="10433" y="60869"/>
                  </a:lnTo>
                  <a:lnTo>
                    <a:pt x="11060" y="61477"/>
                  </a:lnTo>
                  <a:lnTo>
                    <a:pt x="11688" y="62065"/>
                  </a:lnTo>
                  <a:lnTo>
                    <a:pt x="12335" y="62634"/>
                  </a:lnTo>
                  <a:lnTo>
                    <a:pt x="13002" y="63183"/>
                  </a:lnTo>
                  <a:lnTo>
                    <a:pt x="13668" y="63732"/>
                  </a:lnTo>
                  <a:lnTo>
                    <a:pt x="14355" y="64242"/>
                  </a:lnTo>
                  <a:lnTo>
                    <a:pt x="15041" y="64752"/>
                  </a:lnTo>
                  <a:lnTo>
                    <a:pt x="15747" y="65242"/>
                  </a:lnTo>
                  <a:lnTo>
                    <a:pt x="16453" y="65713"/>
                  </a:lnTo>
                  <a:lnTo>
                    <a:pt x="17179" y="66164"/>
                  </a:lnTo>
                  <a:lnTo>
                    <a:pt x="17924" y="66595"/>
                  </a:lnTo>
                  <a:lnTo>
                    <a:pt x="18669" y="67007"/>
                  </a:lnTo>
                  <a:lnTo>
                    <a:pt x="19434" y="67419"/>
                  </a:lnTo>
                  <a:lnTo>
                    <a:pt x="20198" y="67791"/>
                  </a:lnTo>
                  <a:lnTo>
                    <a:pt x="20983" y="68164"/>
                  </a:lnTo>
                  <a:lnTo>
                    <a:pt x="21767" y="68497"/>
                  </a:lnTo>
                  <a:lnTo>
                    <a:pt x="22610" y="68850"/>
                  </a:lnTo>
                  <a:lnTo>
                    <a:pt x="23434" y="69164"/>
                  </a:lnTo>
                  <a:lnTo>
                    <a:pt x="24277" y="69458"/>
                  </a:lnTo>
                  <a:lnTo>
                    <a:pt x="25120" y="69733"/>
                  </a:lnTo>
                  <a:lnTo>
                    <a:pt x="25964" y="69988"/>
                  </a:lnTo>
                  <a:lnTo>
                    <a:pt x="26827" y="70203"/>
                  </a:lnTo>
                  <a:lnTo>
                    <a:pt x="27689" y="70419"/>
                  </a:lnTo>
                  <a:lnTo>
                    <a:pt x="28552" y="70596"/>
                  </a:lnTo>
                  <a:lnTo>
                    <a:pt x="29435" y="70772"/>
                  </a:lnTo>
                  <a:lnTo>
                    <a:pt x="30297" y="70909"/>
                  </a:lnTo>
                  <a:lnTo>
                    <a:pt x="31180" y="71027"/>
                  </a:lnTo>
                  <a:lnTo>
                    <a:pt x="32062" y="71125"/>
                  </a:lnTo>
                  <a:lnTo>
                    <a:pt x="32964" y="71204"/>
                  </a:lnTo>
                  <a:lnTo>
                    <a:pt x="33847" y="71262"/>
                  </a:lnTo>
                  <a:lnTo>
                    <a:pt x="34749" y="71302"/>
                  </a:lnTo>
                  <a:lnTo>
                    <a:pt x="36553" y="71302"/>
                  </a:lnTo>
                  <a:lnTo>
                    <a:pt x="37455" y="71262"/>
                  </a:lnTo>
                  <a:lnTo>
                    <a:pt x="38337" y="71204"/>
                  </a:lnTo>
                  <a:lnTo>
                    <a:pt x="39239" y="71125"/>
                  </a:lnTo>
                  <a:lnTo>
                    <a:pt x="40122" y="71027"/>
                  </a:lnTo>
                  <a:lnTo>
                    <a:pt x="41004" y="70909"/>
                  </a:lnTo>
                  <a:lnTo>
                    <a:pt x="41867" y="70772"/>
                  </a:lnTo>
                  <a:lnTo>
                    <a:pt x="42750" y="70596"/>
                  </a:lnTo>
                  <a:lnTo>
                    <a:pt x="43612" y="70419"/>
                  </a:lnTo>
                  <a:lnTo>
                    <a:pt x="44475" y="70203"/>
                  </a:lnTo>
                  <a:lnTo>
                    <a:pt x="45338" y="69988"/>
                  </a:lnTo>
                  <a:lnTo>
                    <a:pt x="46181" y="69733"/>
                  </a:lnTo>
                  <a:lnTo>
                    <a:pt x="47025" y="69458"/>
                  </a:lnTo>
                  <a:lnTo>
                    <a:pt x="47868" y="69164"/>
                  </a:lnTo>
                  <a:lnTo>
                    <a:pt x="48711" y="68850"/>
                  </a:lnTo>
                  <a:lnTo>
                    <a:pt x="49535" y="68497"/>
                  </a:lnTo>
                  <a:lnTo>
                    <a:pt x="50319" y="68164"/>
                  </a:lnTo>
                  <a:lnTo>
                    <a:pt x="51103" y="67791"/>
                  </a:lnTo>
                  <a:lnTo>
                    <a:pt x="51868" y="67419"/>
                  </a:lnTo>
                  <a:lnTo>
                    <a:pt x="52633" y="67007"/>
                  </a:lnTo>
                  <a:lnTo>
                    <a:pt x="53378" y="66595"/>
                  </a:lnTo>
                  <a:lnTo>
                    <a:pt x="54123" y="66164"/>
                  </a:lnTo>
                  <a:lnTo>
                    <a:pt x="54849" y="65713"/>
                  </a:lnTo>
                  <a:lnTo>
                    <a:pt x="55555" y="65242"/>
                  </a:lnTo>
                  <a:lnTo>
                    <a:pt x="56261" y="64752"/>
                  </a:lnTo>
                  <a:lnTo>
                    <a:pt x="56947" y="64242"/>
                  </a:lnTo>
                  <a:lnTo>
                    <a:pt x="57633" y="63732"/>
                  </a:lnTo>
                  <a:lnTo>
                    <a:pt x="58300" y="63183"/>
                  </a:lnTo>
                  <a:lnTo>
                    <a:pt x="58967" y="62634"/>
                  </a:lnTo>
                  <a:lnTo>
                    <a:pt x="59614" y="62065"/>
                  </a:lnTo>
                  <a:lnTo>
                    <a:pt x="60242" y="61477"/>
                  </a:lnTo>
                  <a:lnTo>
                    <a:pt x="60869" y="60869"/>
                  </a:lnTo>
                  <a:lnTo>
                    <a:pt x="61457" y="60242"/>
                  </a:lnTo>
                  <a:lnTo>
                    <a:pt x="62046" y="59614"/>
                  </a:lnTo>
                  <a:lnTo>
                    <a:pt x="62634" y="58967"/>
                  </a:lnTo>
                  <a:lnTo>
                    <a:pt x="63183" y="58320"/>
                  </a:lnTo>
                  <a:lnTo>
                    <a:pt x="63712" y="57634"/>
                  </a:lnTo>
                  <a:lnTo>
                    <a:pt x="64242" y="56967"/>
                  </a:lnTo>
                  <a:lnTo>
                    <a:pt x="64752" y="56261"/>
                  </a:lnTo>
                  <a:lnTo>
                    <a:pt x="65242" y="55575"/>
                  </a:lnTo>
                  <a:lnTo>
                    <a:pt x="65693" y="54849"/>
                  </a:lnTo>
                  <a:lnTo>
                    <a:pt x="66164" y="54123"/>
                  </a:lnTo>
                  <a:lnTo>
                    <a:pt x="66595" y="53378"/>
                  </a:lnTo>
                  <a:lnTo>
                    <a:pt x="67007" y="52633"/>
                  </a:lnTo>
                  <a:lnTo>
                    <a:pt x="67399" y="51868"/>
                  </a:lnTo>
                  <a:lnTo>
                    <a:pt x="67791" y="51104"/>
                  </a:lnTo>
                  <a:lnTo>
                    <a:pt x="68144" y="50319"/>
                  </a:lnTo>
                  <a:lnTo>
                    <a:pt x="68497" y="49535"/>
                  </a:lnTo>
                  <a:lnTo>
                    <a:pt x="68831" y="48711"/>
                  </a:lnTo>
                  <a:lnTo>
                    <a:pt x="69144" y="47868"/>
                  </a:lnTo>
                  <a:lnTo>
                    <a:pt x="69438" y="47025"/>
                  </a:lnTo>
                  <a:lnTo>
                    <a:pt x="69713" y="46181"/>
                  </a:lnTo>
                  <a:lnTo>
                    <a:pt x="69968" y="45338"/>
                  </a:lnTo>
                  <a:lnTo>
                    <a:pt x="70203" y="44475"/>
                  </a:lnTo>
                  <a:lnTo>
                    <a:pt x="70419" y="43613"/>
                  </a:lnTo>
                  <a:lnTo>
                    <a:pt x="70595" y="42750"/>
                  </a:lnTo>
                  <a:lnTo>
                    <a:pt x="70772" y="41887"/>
                  </a:lnTo>
                  <a:lnTo>
                    <a:pt x="70909" y="41005"/>
                  </a:lnTo>
                  <a:lnTo>
                    <a:pt x="71027" y="40122"/>
                  </a:lnTo>
                  <a:lnTo>
                    <a:pt x="71125" y="39240"/>
                  </a:lnTo>
                  <a:lnTo>
                    <a:pt x="71203" y="38338"/>
                  </a:lnTo>
                  <a:lnTo>
                    <a:pt x="71262" y="37455"/>
                  </a:lnTo>
                  <a:lnTo>
                    <a:pt x="71282" y="36553"/>
                  </a:lnTo>
                  <a:lnTo>
                    <a:pt x="71301" y="35651"/>
                  </a:lnTo>
                  <a:lnTo>
                    <a:pt x="71282" y="34749"/>
                  </a:lnTo>
                  <a:lnTo>
                    <a:pt x="71262" y="33867"/>
                  </a:lnTo>
                  <a:lnTo>
                    <a:pt x="71203" y="32965"/>
                  </a:lnTo>
                  <a:lnTo>
                    <a:pt x="71125" y="32082"/>
                  </a:lnTo>
                  <a:lnTo>
                    <a:pt x="71027" y="31200"/>
                  </a:lnTo>
                  <a:lnTo>
                    <a:pt x="70909" y="30317"/>
                  </a:lnTo>
                  <a:lnTo>
                    <a:pt x="70772" y="29435"/>
                  </a:lnTo>
                  <a:lnTo>
                    <a:pt x="70595" y="28572"/>
                  </a:lnTo>
                  <a:lnTo>
                    <a:pt x="70419" y="27689"/>
                  </a:lnTo>
                  <a:lnTo>
                    <a:pt x="70203" y="26827"/>
                  </a:lnTo>
                  <a:lnTo>
                    <a:pt x="69968" y="25983"/>
                  </a:lnTo>
                  <a:lnTo>
                    <a:pt x="69713" y="25121"/>
                  </a:lnTo>
                  <a:lnTo>
                    <a:pt x="69438" y="24277"/>
                  </a:lnTo>
                  <a:lnTo>
                    <a:pt x="69144" y="23434"/>
                  </a:lnTo>
                  <a:lnTo>
                    <a:pt x="68831" y="22611"/>
                  </a:lnTo>
                  <a:lnTo>
                    <a:pt x="68497" y="21787"/>
                  </a:lnTo>
                  <a:lnTo>
                    <a:pt x="68144" y="20983"/>
                  </a:lnTo>
                  <a:lnTo>
                    <a:pt x="67791" y="20199"/>
                  </a:lnTo>
                  <a:lnTo>
                    <a:pt x="67399" y="19434"/>
                  </a:lnTo>
                  <a:lnTo>
                    <a:pt x="67007" y="18669"/>
                  </a:lnTo>
                  <a:lnTo>
                    <a:pt x="66595" y="17924"/>
                  </a:lnTo>
                  <a:lnTo>
                    <a:pt x="66164" y="17198"/>
                  </a:lnTo>
                  <a:lnTo>
                    <a:pt x="65693" y="16473"/>
                  </a:lnTo>
                  <a:lnTo>
                    <a:pt x="65242" y="15747"/>
                  </a:lnTo>
                  <a:lnTo>
                    <a:pt x="64752" y="15041"/>
                  </a:lnTo>
                  <a:lnTo>
                    <a:pt x="64242" y="14355"/>
                  </a:lnTo>
                  <a:lnTo>
                    <a:pt x="63712" y="13668"/>
                  </a:lnTo>
                  <a:lnTo>
                    <a:pt x="63183" y="13002"/>
                  </a:lnTo>
                  <a:lnTo>
                    <a:pt x="62634" y="12355"/>
                  </a:lnTo>
                  <a:lnTo>
                    <a:pt x="62046" y="11708"/>
                  </a:lnTo>
                  <a:lnTo>
                    <a:pt x="61457" y="11060"/>
                  </a:lnTo>
                  <a:lnTo>
                    <a:pt x="60869" y="10452"/>
                  </a:lnTo>
                  <a:lnTo>
                    <a:pt x="60242" y="9845"/>
                  </a:lnTo>
                  <a:lnTo>
                    <a:pt x="59614" y="9256"/>
                  </a:lnTo>
                  <a:lnTo>
                    <a:pt x="58967" y="8688"/>
                  </a:lnTo>
                  <a:lnTo>
                    <a:pt x="58300" y="8119"/>
                  </a:lnTo>
                  <a:lnTo>
                    <a:pt x="57633" y="7589"/>
                  </a:lnTo>
                  <a:lnTo>
                    <a:pt x="56947" y="7060"/>
                  </a:lnTo>
                  <a:lnTo>
                    <a:pt x="56261" y="6570"/>
                  </a:lnTo>
                  <a:lnTo>
                    <a:pt x="55555" y="6080"/>
                  </a:lnTo>
                  <a:lnTo>
                    <a:pt x="54849" y="5609"/>
                  </a:lnTo>
                  <a:lnTo>
                    <a:pt x="54123" y="5158"/>
                  </a:lnTo>
                  <a:lnTo>
                    <a:pt x="53378" y="4726"/>
                  </a:lnTo>
                  <a:lnTo>
                    <a:pt x="52633" y="4295"/>
                  </a:lnTo>
                  <a:lnTo>
                    <a:pt x="51868" y="3903"/>
                  </a:lnTo>
                  <a:lnTo>
                    <a:pt x="51103" y="3511"/>
                  </a:lnTo>
                  <a:lnTo>
                    <a:pt x="50319" y="3158"/>
                  </a:lnTo>
                  <a:lnTo>
                    <a:pt x="49535" y="2805"/>
                  </a:lnTo>
                  <a:lnTo>
                    <a:pt x="48711" y="2471"/>
                  </a:lnTo>
                  <a:lnTo>
                    <a:pt x="47868" y="2158"/>
                  </a:lnTo>
                  <a:lnTo>
                    <a:pt x="47025" y="1863"/>
                  </a:lnTo>
                  <a:lnTo>
                    <a:pt x="46181" y="1589"/>
                  </a:lnTo>
                  <a:lnTo>
                    <a:pt x="45338" y="1334"/>
                  </a:lnTo>
                  <a:lnTo>
                    <a:pt x="44475" y="1099"/>
                  </a:lnTo>
                  <a:lnTo>
                    <a:pt x="43612" y="903"/>
                  </a:lnTo>
                  <a:lnTo>
                    <a:pt x="42750" y="706"/>
                  </a:lnTo>
                  <a:lnTo>
                    <a:pt x="41867" y="550"/>
                  </a:lnTo>
                  <a:lnTo>
                    <a:pt x="41004" y="412"/>
                  </a:lnTo>
                  <a:lnTo>
                    <a:pt x="40122" y="275"/>
                  </a:lnTo>
                  <a:lnTo>
                    <a:pt x="39239" y="177"/>
                  </a:lnTo>
                  <a:lnTo>
                    <a:pt x="38337" y="99"/>
                  </a:lnTo>
                  <a:lnTo>
                    <a:pt x="37455" y="59"/>
                  </a:lnTo>
                  <a:lnTo>
                    <a:pt x="36553" y="20"/>
                  </a:lnTo>
                  <a:lnTo>
                    <a:pt x="3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0"/>
            <p:cNvSpPr/>
            <p:nvPr/>
          </p:nvSpPr>
          <p:spPr>
            <a:xfrm>
              <a:off x="-1069325" y="-701557"/>
              <a:ext cx="1782550" cy="1782550"/>
            </a:xfrm>
            <a:custGeom>
              <a:rect b="b" l="l" r="r" t="t"/>
              <a:pathLst>
                <a:path extrusionOk="0" h="71302" w="71302">
                  <a:moveTo>
                    <a:pt x="35651" y="10021"/>
                  </a:moveTo>
                  <a:lnTo>
                    <a:pt x="36298" y="10041"/>
                  </a:lnTo>
                  <a:lnTo>
                    <a:pt x="36926" y="10060"/>
                  </a:lnTo>
                  <a:lnTo>
                    <a:pt x="37573" y="10100"/>
                  </a:lnTo>
                  <a:lnTo>
                    <a:pt x="38200" y="10158"/>
                  </a:lnTo>
                  <a:lnTo>
                    <a:pt x="38828" y="10217"/>
                  </a:lnTo>
                  <a:lnTo>
                    <a:pt x="39455" y="10315"/>
                  </a:lnTo>
                  <a:lnTo>
                    <a:pt x="40063" y="10413"/>
                  </a:lnTo>
                  <a:lnTo>
                    <a:pt x="40691" y="10531"/>
                  </a:lnTo>
                  <a:lnTo>
                    <a:pt x="41299" y="10649"/>
                  </a:lnTo>
                  <a:lnTo>
                    <a:pt x="41906" y="10805"/>
                  </a:lnTo>
                  <a:lnTo>
                    <a:pt x="42514" y="10962"/>
                  </a:lnTo>
                  <a:lnTo>
                    <a:pt x="43122" y="11139"/>
                  </a:lnTo>
                  <a:lnTo>
                    <a:pt x="43711" y="11315"/>
                  </a:lnTo>
                  <a:lnTo>
                    <a:pt x="44299" y="11511"/>
                  </a:lnTo>
                  <a:lnTo>
                    <a:pt x="44887" y="11727"/>
                  </a:lnTo>
                  <a:lnTo>
                    <a:pt x="45456" y="11962"/>
                  </a:lnTo>
                  <a:lnTo>
                    <a:pt x="46044" y="12217"/>
                  </a:lnTo>
                  <a:lnTo>
                    <a:pt x="46593" y="12472"/>
                  </a:lnTo>
                  <a:lnTo>
                    <a:pt x="47162" y="12747"/>
                  </a:lnTo>
                  <a:lnTo>
                    <a:pt x="47711" y="13041"/>
                  </a:lnTo>
                  <a:lnTo>
                    <a:pt x="48260" y="13335"/>
                  </a:lnTo>
                  <a:lnTo>
                    <a:pt x="48809" y="13649"/>
                  </a:lnTo>
                  <a:lnTo>
                    <a:pt x="49339" y="13982"/>
                  </a:lnTo>
                  <a:lnTo>
                    <a:pt x="49868" y="14316"/>
                  </a:lnTo>
                  <a:lnTo>
                    <a:pt x="50378" y="14669"/>
                  </a:lnTo>
                  <a:lnTo>
                    <a:pt x="50888" y="15041"/>
                  </a:lnTo>
                  <a:lnTo>
                    <a:pt x="51398" y="15433"/>
                  </a:lnTo>
                  <a:lnTo>
                    <a:pt x="51888" y="15826"/>
                  </a:lnTo>
                  <a:lnTo>
                    <a:pt x="52378" y="16237"/>
                  </a:lnTo>
                  <a:lnTo>
                    <a:pt x="52849" y="16649"/>
                  </a:lnTo>
                  <a:lnTo>
                    <a:pt x="53319" y="17081"/>
                  </a:lnTo>
                  <a:lnTo>
                    <a:pt x="53770" y="17532"/>
                  </a:lnTo>
                  <a:lnTo>
                    <a:pt x="54221" y="18002"/>
                  </a:lnTo>
                  <a:lnTo>
                    <a:pt x="54653" y="18453"/>
                  </a:lnTo>
                  <a:lnTo>
                    <a:pt x="55084" y="18944"/>
                  </a:lnTo>
                  <a:lnTo>
                    <a:pt x="55476" y="19414"/>
                  </a:lnTo>
                  <a:lnTo>
                    <a:pt x="55888" y="19924"/>
                  </a:lnTo>
                  <a:lnTo>
                    <a:pt x="56261" y="20414"/>
                  </a:lnTo>
                  <a:lnTo>
                    <a:pt x="56633" y="20924"/>
                  </a:lnTo>
                  <a:lnTo>
                    <a:pt x="56986" y="21454"/>
                  </a:lnTo>
                  <a:lnTo>
                    <a:pt x="57320" y="21963"/>
                  </a:lnTo>
                  <a:lnTo>
                    <a:pt x="57653" y="22513"/>
                  </a:lnTo>
                  <a:lnTo>
                    <a:pt x="57967" y="23042"/>
                  </a:lnTo>
                  <a:lnTo>
                    <a:pt x="58281" y="23591"/>
                  </a:lnTo>
                  <a:lnTo>
                    <a:pt x="58555" y="24140"/>
                  </a:lnTo>
                  <a:lnTo>
                    <a:pt x="58830" y="24709"/>
                  </a:lnTo>
                  <a:lnTo>
                    <a:pt x="59104" y="25277"/>
                  </a:lnTo>
                  <a:lnTo>
                    <a:pt x="59339" y="25846"/>
                  </a:lnTo>
                  <a:lnTo>
                    <a:pt x="59575" y="26415"/>
                  </a:lnTo>
                  <a:lnTo>
                    <a:pt x="59790" y="27003"/>
                  </a:lnTo>
                  <a:lnTo>
                    <a:pt x="59987" y="27591"/>
                  </a:lnTo>
                  <a:lnTo>
                    <a:pt x="60183" y="28199"/>
                  </a:lnTo>
                  <a:lnTo>
                    <a:pt x="60359" y="28788"/>
                  </a:lnTo>
                  <a:lnTo>
                    <a:pt x="60516" y="29396"/>
                  </a:lnTo>
                  <a:lnTo>
                    <a:pt x="60653" y="30003"/>
                  </a:lnTo>
                  <a:lnTo>
                    <a:pt x="60791" y="30611"/>
                  </a:lnTo>
                  <a:lnTo>
                    <a:pt x="60908" y="31239"/>
                  </a:lnTo>
                  <a:lnTo>
                    <a:pt x="61006" y="31866"/>
                  </a:lnTo>
                  <a:lnTo>
                    <a:pt x="61085" y="32474"/>
                  </a:lnTo>
                  <a:lnTo>
                    <a:pt x="61163" y="33121"/>
                  </a:lnTo>
                  <a:lnTo>
                    <a:pt x="61202" y="33749"/>
                  </a:lnTo>
                  <a:lnTo>
                    <a:pt x="61242" y="34376"/>
                  </a:lnTo>
                  <a:lnTo>
                    <a:pt x="61261" y="35024"/>
                  </a:lnTo>
                  <a:lnTo>
                    <a:pt x="61281" y="35651"/>
                  </a:lnTo>
                  <a:lnTo>
                    <a:pt x="61261" y="36298"/>
                  </a:lnTo>
                  <a:lnTo>
                    <a:pt x="61242" y="36926"/>
                  </a:lnTo>
                  <a:lnTo>
                    <a:pt x="61202" y="37573"/>
                  </a:lnTo>
                  <a:lnTo>
                    <a:pt x="61163" y="38200"/>
                  </a:lnTo>
                  <a:lnTo>
                    <a:pt x="61085" y="38828"/>
                  </a:lnTo>
                  <a:lnTo>
                    <a:pt x="61006" y="39455"/>
                  </a:lnTo>
                  <a:lnTo>
                    <a:pt x="60908" y="40083"/>
                  </a:lnTo>
                  <a:lnTo>
                    <a:pt x="60791" y="40691"/>
                  </a:lnTo>
                  <a:lnTo>
                    <a:pt x="60653" y="41318"/>
                  </a:lnTo>
                  <a:lnTo>
                    <a:pt x="60516" y="41926"/>
                  </a:lnTo>
                  <a:lnTo>
                    <a:pt x="60359" y="42514"/>
                  </a:lnTo>
                  <a:lnTo>
                    <a:pt x="60183" y="43122"/>
                  </a:lnTo>
                  <a:lnTo>
                    <a:pt x="59987" y="43711"/>
                  </a:lnTo>
                  <a:lnTo>
                    <a:pt x="59790" y="44299"/>
                  </a:lnTo>
                  <a:lnTo>
                    <a:pt x="59575" y="44887"/>
                  </a:lnTo>
                  <a:lnTo>
                    <a:pt x="59339" y="45476"/>
                  </a:lnTo>
                  <a:lnTo>
                    <a:pt x="59104" y="46044"/>
                  </a:lnTo>
                  <a:lnTo>
                    <a:pt x="58830" y="46613"/>
                  </a:lnTo>
                  <a:lnTo>
                    <a:pt x="58555" y="47162"/>
                  </a:lnTo>
                  <a:lnTo>
                    <a:pt x="58281" y="47731"/>
                  </a:lnTo>
                  <a:lnTo>
                    <a:pt x="57967" y="48260"/>
                  </a:lnTo>
                  <a:lnTo>
                    <a:pt x="57653" y="48809"/>
                  </a:lnTo>
                  <a:lnTo>
                    <a:pt x="57320" y="49339"/>
                  </a:lnTo>
                  <a:lnTo>
                    <a:pt x="56986" y="49868"/>
                  </a:lnTo>
                  <a:lnTo>
                    <a:pt x="56633" y="50378"/>
                  </a:lnTo>
                  <a:lnTo>
                    <a:pt x="56261" y="50888"/>
                  </a:lnTo>
                  <a:lnTo>
                    <a:pt x="55888" y="51398"/>
                  </a:lnTo>
                  <a:lnTo>
                    <a:pt x="55476" y="51888"/>
                  </a:lnTo>
                  <a:lnTo>
                    <a:pt x="55084" y="52378"/>
                  </a:lnTo>
                  <a:lnTo>
                    <a:pt x="54653" y="52849"/>
                  </a:lnTo>
                  <a:lnTo>
                    <a:pt x="54221" y="53319"/>
                  </a:lnTo>
                  <a:lnTo>
                    <a:pt x="53770" y="53770"/>
                  </a:lnTo>
                  <a:lnTo>
                    <a:pt x="53319" y="54222"/>
                  </a:lnTo>
                  <a:lnTo>
                    <a:pt x="52849" y="54653"/>
                  </a:lnTo>
                  <a:lnTo>
                    <a:pt x="52378" y="55084"/>
                  </a:lnTo>
                  <a:lnTo>
                    <a:pt x="51888" y="55496"/>
                  </a:lnTo>
                  <a:lnTo>
                    <a:pt x="51398" y="55888"/>
                  </a:lnTo>
                  <a:lnTo>
                    <a:pt x="50888" y="56261"/>
                  </a:lnTo>
                  <a:lnTo>
                    <a:pt x="50378" y="56634"/>
                  </a:lnTo>
                  <a:lnTo>
                    <a:pt x="49868" y="56986"/>
                  </a:lnTo>
                  <a:lnTo>
                    <a:pt x="49339" y="57339"/>
                  </a:lnTo>
                  <a:lnTo>
                    <a:pt x="48809" y="57673"/>
                  </a:lnTo>
                  <a:lnTo>
                    <a:pt x="48260" y="57987"/>
                  </a:lnTo>
                  <a:lnTo>
                    <a:pt x="47711" y="58281"/>
                  </a:lnTo>
                  <a:lnTo>
                    <a:pt x="47162" y="58575"/>
                  </a:lnTo>
                  <a:lnTo>
                    <a:pt x="46593" y="58849"/>
                  </a:lnTo>
                  <a:lnTo>
                    <a:pt x="46044" y="59104"/>
                  </a:lnTo>
                  <a:lnTo>
                    <a:pt x="45456" y="59340"/>
                  </a:lnTo>
                  <a:lnTo>
                    <a:pt x="44887" y="59575"/>
                  </a:lnTo>
                  <a:lnTo>
                    <a:pt x="44299" y="59791"/>
                  </a:lnTo>
                  <a:lnTo>
                    <a:pt x="43711" y="60006"/>
                  </a:lnTo>
                  <a:lnTo>
                    <a:pt x="43122" y="60183"/>
                  </a:lnTo>
                  <a:lnTo>
                    <a:pt x="42514" y="60359"/>
                  </a:lnTo>
                  <a:lnTo>
                    <a:pt x="41906" y="60516"/>
                  </a:lnTo>
                  <a:lnTo>
                    <a:pt x="41299" y="60654"/>
                  </a:lnTo>
                  <a:lnTo>
                    <a:pt x="40691" y="60791"/>
                  </a:lnTo>
                  <a:lnTo>
                    <a:pt x="40063" y="60908"/>
                  </a:lnTo>
                  <a:lnTo>
                    <a:pt x="39455" y="61006"/>
                  </a:lnTo>
                  <a:lnTo>
                    <a:pt x="38828" y="61085"/>
                  </a:lnTo>
                  <a:lnTo>
                    <a:pt x="38200" y="61163"/>
                  </a:lnTo>
                  <a:lnTo>
                    <a:pt x="37573" y="61222"/>
                  </a:lnTo>
                  <a:lnTo>
                    <a:pt x="36926" y="61261"/>
                  </a:lnTo>
                  <a:lnTo>
                    <a:pt x="36298" y="61281"/>
                  </a:lnTo>
                  <a:lnTo>
                    <a:pt x="35004" y="61281"/>
                  </a:lnTo>
                  <a:lnTo>
                    <a:pt x="34376" y="61261"/>
                  </a:lnTo>
                  <a:lnTo>
                    <a:pt x="33729" y="61222"/>
                  </a:lnTo>
                  <a:lnTo>
                    <a:pt x="33102" y="61163"/>
                  </a:lnTo>
                  <a:lnTo>
                    <a:pt x="32474" y="61085"/>
                  </a:lnTo>
                  <a:lnTo>
                    <a:pt x="31847" y="61006"/>
                  </a:lnTo>
                  <a:lnTo>
                    <a:pt x="31239" y="60908"/>
                  </a:lnTo>
                  <a:lnTo>
                    <a:pt x="30611" y="60791"/>
                  </a:lnTo>
                  <a:lnTo>
                    <a:pt x="30003" y="60654"/>
                  </a:lnTo>
                  <a:lnTo>
                    <a:pt x="29395" y="60516"/>
                  </a:lnTo>
                  <a:lnTo>
                    <a:pt x="28788" y="60359"/>
                  </a:lnTo>
                  <a:lnTo>
                    <a:pt x="28180" y="60183"/>
                  </a:lnTo>
                  <a:lnTo>
                    <a:pt x="27591" y="60006"/>
                  </a:lnTo>
                  <a:lnTo>
                    <a:pt x="27003" y="59791"/>
                  </a:lnTo>
                  <a:lnTo>
                    <a:pt x="26415" y="59575"/>
                  </a:lnTo>
                  <a:lnTo>
                    <a:pt x="25846" y="59340"/>
                  </a:lnTo>
                  <a:lnTo>
                    <a:pt x="25258" y="59104"/>
                  </a:lnTo>
                  <a:lnTo>
                    <a:pt x="24709" y="58849"/>
                  </a:lnTo>
                  <a:lnTo>
                    <a:pt x="24140" y="58575"/>
                  </a:lnTo>
                  <a:lnTo>
                    <a:pt x="23591" y="58281"/>
                  </a:lnTo>
                  <a:lnTo>
                    <a:pt x="23042" y="57987"/>
                  </a:lnTo>
                  <a:lnTo>
                    <a:pt x="22493" y="57673"/>
                  </a:lnTo>
                  <a:lnTo>
                    <a:pt x="21963" y="57339"/>
                  </a:lnTo>
                  <a:lnTo>
                    <a:pt x="21434" y="56986"/>
                  </a:lnTo>
                  <a:lnTo>
                    <a:pt x="20924" y="56634"/>
                  </a:lnTo>
                  <a:lnTo>
                    <a:pt x="20414" y="56261"/>
                  </a:lnTo>
                  <a:lnTo>
                    <a:pt x="19904" y="55888"/>
                  </a:lnTo>
                  <a:lnTo>
                    <a:pt x="19414" y="55496"/>
                  </a:lnTo>
                  <a:lnTo>
                    <a:pt x="18924" y="55084"/>
                  </a:lnTo>
                  <a:lnTo>
                    <a:pt x="18453" y="54653"/>
                  </a:lnTo>
                  <a:lnTo>
                    <a:pt x="17983" y="54222"/>
                  </a:lnTo>
                  <a:lnTo>
                    <a:pt x="17532" y="53770"/>
                  </a:lnTo>
                  <a:lnTo>
                    <a:pt x="17080" y="53319"/>
                  </a:lnTo>
                  <a:lnTo>
                    <a:pt x="16649" y="52849"/>
                  </a:lnTo>
                  <a:lnTo>
                    <a:pt x="16218" y="52378"/>
                  </a:lnTo>
                  <a:lnTo>
                    <a:pt x="15825" y="51888"/>
                  </a:lnTo>
                  <a:lnTo>
                    <a:pt x="15414" y="51398"/>
                  </a:lnTo>
                  <a:lnTo>
                    <a:pt x="15041" y="50888"/>
                  </a:lnTo>
                  <a:lnTo>
                    <a:pt x="14669" y="50378"/>
                  </a:lnTo>
                  <a:lnTo>
                    <a:pt x="14316" y="49868"/>
                  </a:lnTo>
                  <a:lnTo>
                    <a:pt x="13982" y="49339"/>
                  </a:lnTo>
                  <a:lnTo>
                    <a:pt x="13649" y="48809"/>
                  </a:lnTo>
                  <a:lnTo>
                    <a:pt x="13335" y="48260"/>
                  </a:lnTo>
                  <a:lnTo>
                    <a:pt x="13021" y="47731"/>
                  </a:lnTo>
                  <a:lnTo>
                    <a:pt x="12747" y="47162"/>
                  </a:lnTo>
                  <a:lnTo>
                    <a:pt x="12472" y="46613"/>
                  </a:lnTo>
                  <a:lnTo>
                    <a:pt x="12217" y="46044"/>
                  </a:lnTo>
                  <a:lnTo>
                    <a:pt x="11962" y="45476"/>
                  </a:lnTo>
                  <a:lnTo>
                    <a:pt x="11727" y="44887"/>
                  </a:lnTo>
                  <a:lnTo>
                    <a:pt x="11511" y="44299"/>
                  </a:lnTo>
                  <a:lnTo>
                    <a:pt x="11315" y="43711"/>
                  </a:lnTo>
                  <a:lnTo>
                    <a:pt x="11119" y="43122"/>
                  </a:lnTo>
                  <a:lnTo>
                    <a:pt x="10943" y="42514"/>
                  </a:lnTo>
                  <a:lnTo>
                    <a:pt x="10786" y="41926"/>
                  </a:lnTo>
                  <a:lnTo>
                    <a:pt x="10649" y="41318"/>
                  </a:lnTo>
                  <a:lnTo>
                    <a:pt x="10511" y="40691"/>
                  </a:lnTo>
                  <a:lnTo>
                    <a:pt x="10394" y="40083"/>
                  </a:lnTo>
                  <a:lnTo>
                    <a:pt x="10296" y="39455"/>
                  </a:lnTo>
                  <a:lnTo>
                    <a:pt x="10217" y="38828"/>
                  </a:lnTo>
                  <a:lnTo>
                    <a:pt x="10158" y="38200"/>
                  </a:lnTo>
                  <a:lnTo>
                    <a:pt x="10099" y="37573"/>
                  </a:lnTo>
                  <a:lnTo>
                    <a:pt x="10060" y="36926"/>
                  </a:lnTo>
                  <a:lnTo>
                    <a:pt x="10041" y="36298"/>
                  </a:lnTo>
                  <a:lnTo>
                    <a:pt x="10021" y="35651"/>
                  </a:lnTo>
                  <a:lnTo>
                    <a:pt x="10041" y="35024"/>
                  </a:lnTo>
                  <a:lnTo>
                    <a:pt x="10060" y="34376"/>
                  </a:lnTo>
                  <a:lnTo>
                    <a:pt x="10099" y="33749"/>
                  </a:lnTo>
                  <a:lnTo>
                    <a:pt x="10158" y="33121"/>
                  </a:lnTo>
                  <a:lnTo>
                    <a:pt x="10217" y="32474"/>
                  </a:lnTo>
                  <a:lnTo>
                    <a:pt x="10296" y="31866"/>
                  </a:lnTo>
                  <a:lnTo>
                    <a:pt x="10394" y="31239"/>
                  </a:lnTo>
                  <a:lnTo>
                    <a:pt x="10511" y="30611"/>
                  </a:lnTo>
                  <a:lnTo>
                    <a:pt x="10649" y="30003"/>
                  </a:lnTo>
                  <a:lnTo>
                    <a:pt x="10786" y="29396"/>
                  </a:lnTo>
                  <a:lnTo>
                    <a:pt x="10943" y="28788"/>
                  </a:lnTo>
                  <a:lnTo>
                    <a:pt x="11119" y="28199"/>
                  </a:lnTo>
                  <a:lnTo>
                    <a:pt x="11315" y="27591"/>
                  </a:lnTo>
                  <a:lnTo>
                    <a:pt x="11511" y="27003"/>
                  </a:lnTo>
                  <a:lnTo>
                    <a:pt x="11727" y="26415"/>
                  </a:lnTo>
                  <a:lnTo>
                    <a:pt x="11962" y="25846"/>
                  </a:lnTo>
                  <a:lnTo>
                    <a:pt x="12217" y="25277"/>
                  </a:lnTo>
                  <a:lnTo>
                    <a:pt x="12472" y="24709"/>
                  </a:lnTo>
                  <a:lnTo>
                    <a:pt x="12747" y="24140"/>
                  </a:lnTo>
                  <a:lnTo>
                    <a:pt x="13021" y="23591"/>
                  </a:lnTo>
                  <a:lnTo>
                    <a:pt x="13335" y="23042"/>
                  </a:lnTo>
                  <a:lnTo>
                    <a:pt x="13649" y="22513"/>
                  </a:lnTo>
                  <a:lnTo>
                    <a:pt x="13982" y="21963"/>
                  </a:lnTo>
                  <a:lnTo>
                    <a:pt x="14316" y="21454"/>
                  </a:lnTo>
                  <a:lnTo>
                    <a:pt x="14669" y="20924"/>
                  </a:lnTo>
                  <a:lnTo>
                    <a:pt x="15041" y="20414"/>
                  </a:lnTo>
                  <a:lnTo>
                    <a:pt x="15414" y="19924"/>
                  </a:lnTo>
                  <a:lnTo>
                    <a:pt x="15825" y="19414"/>
                  </a:lnTo>
                  <a:lnTo>
                    <a:pt x="16218" y="18944"/>
                  </a:lnTo>
                  <a:lnTo>
                    <a:pt x="16649" y="18453"/>
                  </a:lnTo>
                  <a:lnTo>
                    <a:pt x="17080" y="18002"/>
                  </a:lnTo>
                  <a:lnTo>
                    <a:pt x="17532" y="17532"/>
                  </a:lnTo>
                  <a:lnTo>
                    <a:pt x="17983" y="17081"/>
                  </a:lnTo>
                  <a:lnTo>
                    <a:pt x="18453" y="16649"/>
                  </a:lnTo>
                  <a:lnTo>
                    <a:pt x="18924" y="16237"/>
                  </a:lnTo>
                  <a:lnTo>
                    <a:pt x="19414" y="15826"/>
                  </a:lnTo>
                  <a:lnTo>
                    <a:pt x="19904" y="15433"/>
                  </a:lnTo>
                  <a:lnTo>
                    <a:pt x="20414" y="15041"/>
                  </a:lnTo>
                  <a:lnTo>
                    <a:pt x="20924" y="14669"/>
                  </a:lnTo>
                  <a:lnTo>
                    <a:pt x="21434" y="14316"/>
                  </a:lnTo>
                  <a:lnTo>
                    <a:pt x="21963" y="13982"/>
                  </a:lnTo>
                  <a:lnTo>
                    <a:pt x="22493" y="13649"/>
                  </a:lnTo>
                  <a:lnTo>
                    <a:pt x="23042" y="13335"/>
                  </a:lnTo>
                  <a:lnTo>
                    <a:pt x="23591" y="13041"/>
                  </a:lnTo>
                  <a:lnTo>
                    <a:pt x="24140" y="12747"/>
                  </a:lnTo>
                  <a:lnTo>
                    <a:pt x="24709" y="12472"/>
                  </a:lnTo>
                  <a:lnTo>
                    <a:pt x="25258" y="12217"/>
                  </a:lnTo>
                  <a:lnTo>
                    <a:pt x="25846" y="11962"/>
                  </a:lnTo>
                  <a:lnTo>
                    <a:pt x="26415" y="11727"/>
                  </a:lnTo>
                  <a:lnTo>
                    <a:pt x="27003" y="11511"/>
                  </a:lnTo>
                  <a:lnTo>
                    <a:pt x="27591" y="11315"/>
                  </a:lnTo>
                  <a:lnTo>
                    <a:pt x="28180" y="11139"/>
                  </a:lnTo>
                  <a:lnTo>
                    <a:pt x="28788" y="10962"/>
                  </a:lnTo>
                  <a:lnTo>
                    <a:pt x="29395" y="10805"/>
                  </a:lnTo>
                  <a:lnTo>
                    <a:pt x="30003" y="10649"/>
                  </a:lnTo>
                  <a:lnTo>
                    <a:pt x="30611" y="10531"/>
                  </a:lnTo>
                  <a:lnTo>
                    <a:pt x="31239" y="10413"/>
                  </a:lnTo>
                  <a:lnTo>
                    <a:pt x="31847" y="10315"/>
                  </a:lnTo>
                  <a:lnTo>
                    <a:pt x="32474" y="10217"/>
                  </a:lnTo>
                  <a:lnTo>
                    <a:pt x="33102" y="10158"/>
                  </a:lnTo>
                  <a:lnTo>
                    <a:pt x="33729" y="10100"/>
                  </a:lnTo>
                  <a:lnTo>
                    <a:pt x="34376" y="10060"/>
                  </a:lnTo>
                  <a:lnTo>
                    <a:pt x="35004" y="10041"/>
                  </a:lnTo>
                  <a:lnTo>
                    <a:pt x="35651" y="10021"/>
                  </a:lnTo>
                  <a:close/>
                  <a:moveTo>
                    <a:pt x="35651" y="0"/>
                  </a:moveTo>
                  <a:lnTo>
                    <a:pt x="34749" y="20"/>
                  </a:lnTo>
                  <a:lnTo>
                    <a:pt x="33847" y="59"/>
                  </a:lnTo>
                  <a:lnTo>
                    <a:pt x="32964" y="99"/>
                  </a:lnTo>
                  <a:lnTo>
                    <a:pt x="32062" y="177"/>
                  </a:lnTo>
                  <a:lnTo>
                    <a:pt x="31180" y="275"/>
                  </a:lnTo>
                  <a:lnTo>
                    <a:pt x="30297" y="412"/>
                  </a:lnTo>
                  <a:lnTo>
                    <a:pt x="29435" y="550"/>
                  </a:lnTo>
                  <a:lnTo>
                    <a:pt x="28552" y="706"/>
                  </a:lnTo>
                  <a:lnTo>
                    <a:pt x="27689" y="903"/>
                  </a:lnTo>
                  <a:lnTo>
                    <a:pt x="26827" y="1099"/>
                  </a:lnTo>
                  <a:lnTo>
                    <a:pt x="25964" y="1334"/>
                  </a:lnTo>
                  <a:lnTo>
                    <a:pt x="25120" y="1589"/>
                  </a:lnTo>
                  <a:lnTo>
                    <a:pt x="24277" y="1863"/>
                  </a:lnTo>
                  <a:lnTo>
                    <a:pt x="23434" y="2158"/>
                  </a:lnTo>
                  <a:lnTo>
                    <a:pt x="22610" y="2471"/>
                  </a:lnTo>
                  <a:lnTo>
                    <a:pt x="21767" y="2805"/>
                  </a:lnTo>
                  <a:lnTo>
                    <a:pt x="20983" y="3158"/>
                  </a:lnTo>
                  <a:lnTo>
                    <a:pt x="20198" y="3511"/>
                  </a:lnTo>
                  <a:lnTo>
                    <a:pt x="19434" y="3903"/>
                  </a:lnTo>
                  <a:lnTo>
                    <a:pt x="18669" y="4295"/>
                  </a:lnTo>
                  <a:lnTo>
                    <a:pt x="17924" y="4726"/>
                  </a:lnTo>
                  <a:lnTo>
                    <a:pt x="17179" y="5158"/>
                  </a:lnTo>
                  <a:lnTo>
                    <a:pt x="16453" y="5609"/>
                  </a:lnTo>
                  <a:lnTo>
                    <a:pt x="15747" y="6080"/>
                  </a:lnTo>
                  <a:lnTo>
                    <a:pt x="15041" y="6570"/>
                  </a:lnTo>
                  <a:lnTo>
                    <a:pt x="14355" y="7060"/>
                  </a:lnTo>
                  <a:lnTo>
                    <a:pt x="13668" y="7589"/>
                  </a:lnTo>
                  <a:lnTo>
                    <a:pt x="13002" y="8119"/>
                  </a:lnTo>
                  <a:lnTo>
                    <a:pt x="12335" y="8688"/>
                  </a:lnTo>
                  <a:lnTo>
                    <a:pt x="11688" y="9256"/>
                  </a:lnTo>
                  <a:lnTo>
                    <a:pt x="11060" y="9845"/>
                  </a:lnTo>
                  <a:lnTo>
                    <a:pt x="10433" y="10452"/>
                  </a:lnTo>
                  <a:lnTo>
                    <a:pt x="9845" y="11060"/>
                  </a:lnTo>
                  <a:lnTo>
                    <a:pt x="9256" y="11708"/>
                  </a:lnTo>
                  <a:lnTo>
                    <a:pt x="8668" y="12355"/>
                  </a:lnTo>
                  <a:lnTo>
                    <a:pt x="8119" y="13002"/>
                  </a:lnTo>
                  <a:lnTo>
                    <a:pt x="7589" y="13668"/>
                  </a:lnTo>
                  <a:lnTo>
                    <a:pt x="7060" y="14355"/>
                  </a:lnTo>
                  <a:lnTo>
                    <a:pt x="6550" y="15041"/>
                  </a:lnTo>
                  <a:lnTo>
                    <a:pt x="6079" y="15747"/>
                  </a:lnTo>
                  <a:lnTo>
                    <a:pt x="5609" y="16473"/>
                  </a:lnTo>
                  <a:lnTo>
                    <a:pt x="5138" y="17198"/>
                  </a:lnTo>
                  <a:lnTo>
                    <a:pt x="4707" y="17924"/>
                  </a:lnTo>
                  <a:lnTo>
                    <a:pt x="4295" y="18669"/>
                  </a:lnTo>
                  <a:lnTo>
                    <a:pt x="3903" y="19434"/>
                  </a:lnTo>
                  <a:lnTo>
                    <a:pt x="3511" y="20199"/>
                  </a:lnTo>
                  <a:lnTo>
                    <a:pt x="3158" y="20983"/>
                  </a:lnTo>
                  <a:lnTo>
                    <a:pt x="2805" y="21787"/>
                  </a:lnTo>
                  <a:lnTo>
                    <a:pt x="2471" y="22611"/>
                  </a:lnTo>
                  <a:lnTo>
                    <a:pt x="2157" y="23434"/>
                  </a:lnTo>
                  <a:lnTo>
                    <a:pt x="1863" y="24277"/>
                  </a:lnTo>
                  <a:lnTo>
                    <a:pt x="1589" y="25121"/>
                  </a:lnTo>
                  <a:lnTo>
                    <a:pt x="1334" y="25983"/>
                  </a:lnTo>
                  <a:lnTo>
                    <a:pt x="1099" y="26827"/>
                  </a:lnTo>
                  <a:lnTo>
                    <a:pt x="883" y="27689"/>
                  </a:lnTo>
                  <a:lnTo>
                    <a:pt x="706" y="28572"/>
                  </a:lnTo>
                  <a:lnTo>
                    <a:pt x="549" y="29435"/>
                  </a:lnTo>
                  <a:lnTo>
                    <a:pt x="393" y="30317"/>
                  </a:lnTo>
                  <a:lnTo>
                    <a:pt x="275" y="31200"/>
                  </a:lnTo>
                  <a:lnTo>
                    <a:pt x="177" y="32082"/>
                  </a:lnTo>
                  <a:lnTo>
                    <a:pt x="98" y="32965"/>
                  </a:lnTo>
                  <a:lnTo>
                    <a:pt x="40" y="33867"/>
                  </a:lnTo>
                  <a:lnTo>
                    <a:pt x="20" y="34749"/>
                  </a:lnTo>
                  <a:lnTo>
                    <a:pt x="0" y="35651"/>
                  </a:lnTo>
                  <a:lnTo>
                    <a:pt x="20" y="36553"/>
                  </a:lnTo>
                  <a:lnTo>
                    <a:pt x="40" y="37455"/>
                  </a:lnTo>
                  <a:lnTo>
                    <a:pt x="98" y="38338"/>
                  </a:lnTo>
                  <a:lnTo>
                    <a:pt x="177" y="39240"/>
                  </a:lnTo>
                  <a:lnTo>
                    <a:pt x="275" y="40122"/>
                  </a:lnTo>
                  <a:lnTo>
                    <a:pt x="393" y="41005"/>
                  </a:lnTo>
                  <a:lnTo>
                    <a:pt x="549" y="41887"/>
                  </a:lnTo>
                  <a:lnTo>
                    <a:pt x="706" y="42750"/>
                  </a:lnTo>
                  <a:lnTo>
                    <a:pt x="883" y="43613"/>
                  </a:lnTo>
                  <a:lnTo>
                    <a:pt x="1099" y="44475"/>
                  </a:lnTo>
                  <a:lnTo>
                    <a:pt x="1334" y="45338"/>
                  </a:lnTo>
                  <a:lnTo>
                    <a:pt x="1589" y="46181"/>
                  </a:lnTo>
                  <a:lnTo>
                    <a:pt x="1863" y="47025"/>
                  </a:lnTo>
                  <a:lnTo>
                    <a:pt x="2157" y="47868"/>
                  </a:lnTo>
                  <a:lnTo>
                    <a:pt x="2471" y="48711"/>
                  </a:lnTo>
                  <a:lnTo>
                    <a:pt x="2805" y="49535"/>
                  </a:lnTo>
                  <a:lnTo>
                    <a:pt x="3158" y="50319"/>
                  </a:lnTo>
                  <a:lnTo>
                    <a:pt x="3511" y="51104"/>
                  </a:lnTo>
                  <a:lnTo>
                    <a:pt x="3903" y="51868"/>
                  </a:lnTo>
                  <a:lnTo>
                    <a:pt x="4295" y="52633"/>
                  </a:lnTo>
                  <a:lnTo>
                    <a:pt x="4707" y="53378"/>
                  </a:lnTo>
                  <a:lnTo>
                    <a:pt x="5138" y="54123"/>
                  </a:lnTo>
                  <a:lnTo>
                    <a:pt x="5609" y="54849"/>
                  </a:lnTo>
                  <a:lnTo>
                    <a:pt x="6079" y="55575"/>
                  </a:lnTo>
                  <a:lnTo>
                    <a:pt x="6550" y="56261"/>
                  </a:lnTo>
                  <a:lnTo>
                    <a:pt x="7060" y="56967"/>
                  </a:lnTo>
                  <a:lnTo>
                    <a:pt x="7589" y="57634"/>
                  </a:lnTo>
                  <a:lnTo>
                    <a:pt x="8119" y="58320"/>
                  </a:lnTo>
                  <a:lnTo>
                    <a:pt x="8668" y="58967"/>
                  </a:lnTo>
                  <a:lnTo>
                    <a:pt x="9256" y="59614"/>
                  </a:lnTo>
                  <a:lnTo>
                    <a:pt x="9845" y="60242"/>
                  </a:lnTo>
                  <a:lnTo>
                    <a:pt x="10433" y="60869"/>
                  </a:lnTo>
                  <a:lnTo>
                    <a:pt x="11060" y="61477"/>
                  </a:lnTo>
                  <a:lnTo>
                    <a:pt x="11688" y="62065"/>
                  </a:lnTo>
                  <a:lnTo>
                    <a:pt x="12335" y="62634"/>
                  </a:lnTo>
                  <a:lnTo>
                    <a:pt x="13002" y="63183"/>
                  </a:lnTo>
                  <a:lnTo>
                    <a:pt x="13668" y="63732"/>
                  </a:lnTo>
                  <a:lnTo>
                    <a:pt x="14355" y="64242"/>
                  </a:lnTo>
                  <a:lnTo>
                    <a:pt x="15041" y="64752"/>
                  </a:lnTo>
                  <a:lnTo>
                    <a:pt x="15747" y="65242"/>
                  </a:lnTo>
                  <a:lnTo>
                    <a:pt x="16453" y="65713"/>
                  </a:lnTo>
                  <a:lnTo>
                    <a:pt x="17179" y="66164"/>
                  </a:lnTo>
                  <a:lnTo>
                    <a:pt x="17924" y="66595"/>
                  </a:lnTo>
                  <a:lnTo>
                    <a:pt x="18669" y="67007"/>
                  </a:lnTo>
                  <a:lnTo>
                    <a:pt x="19434" y="67419"/>
                  </a:lnTo>
                  <a:lnTo>
                    <a:pt x="20198" y="67791"/>
                  </a:lnTo>
                  <a:lnTo>
                    <a:pt x="20983" y="68164"/>
                  </a:lnTo>
                  <a:lnTo>
                    <a:pt x="21767" y="68497"/>
                  </a:lnTo>
                  <a:lnTo>
                    <a:pt x="22610" y="68850"/>
                  </a:lnTo>
                  <a:lnTo>
                    <a:pt x="23434" y="69164"/>
                  </a:lnTo>
                  <a:lnTo>
                    <a:pt x="24277" y="69458"/>
                  </a:lnTo>
                  <a:lnTo>
                    <a:pt x="25120" y="69733"/>
                  </a:lnTo>
                  <a:lnTo>
                    <a:pt x="25964" y="69988"/>
                  </a:lnTo>
                  <a:lnTo>
                    <a:pt x="26827" y="70203"/>
                  </a:lnTo>
                  <a:lnTo>
                    <a:pt x="27689" y="70419"/>
                  </a:lnTo>
                  <a:lnTo>
                    <a:pt x="28552" y="70596"/>
                  </a:lnTo>
                  <a:lnTo>
                    <a:pt x="29435" y="70772"/>
                  </a:lnTo>
                  <a:lnTo>
                    <a:pt x="30297" y="70909"/>
                  </a:lnTo>
                  <a:lnTo>
                    <a:pt x="31180" y="71027"/>
                  </a:lnTo>
                  <a:lnTo>
                    <a:pt x="32062" y="71125"/>
                  </a:lnTo>
                  <a:lnTo>
                    <a:pt x="32964" y="71204"/>
                  </a:lnTo>
                  <a:lnTo>
                    <a:pt x="33847" y="71262"/>
                  </a:lnTo>
                  <a:lnTo>
                    <a:pt x="34749" y="71302"/>
                  </a:lnTo>
                  <a:lnTo>
                    <a:pt x="36553" y="71302"/>
                  </a:lnTo>
                  <a:lnTo>
                    <a:pt x="37455" y="71262"/>
                  </a:lnTo>
                  <a:lnTo>
                    <a:pt x="38337" y="71204"/>
                  </a:lnTo>
                  <a:lnTo>
                    <a:pt x="39239" y="71125"/>
                  </a:lnTo>
                  <a:lnTo>
                    <a:pt x="40122" y="71027"/>
                  </a:lnTo>
                  <a:lnTo>
                    <a:pt x="41004" y="70909"/>
                  </a:lnTo>
                  <a:lnTo>
                    <a:pt x="41867" y="70772"/>
                  </a:lnTo>
                  <a:lnTo>
                    <a:pt x="42750" y="70596"/>
                  </a:lnTo>
                  <a:lnTo>
                    <a:pt x="43612" y="70419"/>
                  </a:lnTo>
                  <a:lnTo>
                    <a:pt x="44475" y="70203"/>
                  </a:lnTo>
                  <a:lnTo>
                    <a:pt x="45338" y="69988"/>
                  </a:lnTo>
                  <a:lnTo>
                    <a:pt x="46181" y="69733"/>
                  </a:lnTo>
                  <a:lnTo>
                    <a:pt x="47025" y="69458"/>
                  </a:lnTo>
                  <a:lnTo>
                    <a:pt x="47868" y="69164"/>
                  </a:lnTo>
                  <a:lnTo>
                    <a:pt x="48711" y="68850"/>
                  </a:lnTo>
                  <a:lnTo>
                    <a:pt x="49535" y="68497"/>
                  </a:lnTo>
                  <a:lnTo>
                    <a:pt x="50319" y="68164"/>
                  </a:lnTo>
                  <a:lnTo>
                    <a:pt x="51103" y="67791"/>
                  </a:lnTo>
                  <a:lnTo>
                    <a:pt x="51868" y="67419"/>
                  </a:lnTo>
                  <a:lnTo>
                    <a:pt x="52633" y="67007"/>
                  </a:lnTo>
                  <a:lnTo>
                    <a:pt x="53378" y="66595"/>
                  </a:lnTo>
                  <a:lnTo>
                    <a:pt x="54123" y="66164"/>
                  </a:lnTo>
                  <a:lnTo>
                    <a:pt x="54849" y="65713"/>
                  </a:lnTo>
                  <a:lnTo>
                    <a:pt x="55555" y="65242"/>
                  </a:lnTo>
                  <a:lnTo>
                    <a:pt x="56261" y="64752"/>
                  </a:lnTo>
                  <a:lnTo>
                    <a:pt x="56947" y="64242"/>
                  </a:lnTo>
                  <a:lnTo>
                    <a:pt x="57633" y="63732"/>
                  </a:lnTo>
                  <a:lnTo>
                    <a:pt x="58300" y="63183"/>
                  </a:lnTo>
                  <a:lnTo>
                    <a:pt x="58967" y="62634"/>
                  </a:lnTo>
                  <a:lnTo>
                    <a:pt x="59614" y="62065"/>
                  </a:lnTo>
                  <a:lnTo>
                    <a:pt x="60242" y="61477"/>
                  </a:lnTo>
                  <a:lnTo>
                    <a:pt x="60869" y="60869"/>
                  </a:lnTo>
                  <a:lnTo>
                    <a:pt x="61457" y="60242"/>
                  </a:lnTo>
                  <a:lnTo>
                    <a:pt x="62046" y="59614"/>
                  </a:lnTo>
                  <a:lnTo>
                    <a:pt x="62634" y="58967"/>
                  </a:lnTo>
                  <a:lnTo>
                    <a:pt x="63183" y="58320"/>
                  </a:lnTo>
                  <a:lnTo>
                    <a:pt x="63712" y="57634"/>
                  </a:lnTo>
                  <a:lnTo>
                    <a:pt x="64242" y="56967"/>
                  </a:lnTo>
                  <a:lnTo>
                    <a:pt x="64752" y="56261"/>
                  </a:lnTo>
                  <a:lnTo>
                    <a:pt x="65242" y="55575"/>
                  </a:lnTo>
                  <a:lnTo>
                    <a:pt x="65693" y="54849"/>
                  </a:lnTo>
                  <a:lnTo>
                    <a:pt x="66164" y="54123"/>
                  </a:lnTo>
                  <a:lnTo>
                    <a:pt x="66595" y="53378"/>
                  </a:lnTo>
                  <a:lnTo>
                    <a:pt x="67007" y="52633"/>
                  </a:lnTo>
                  <a:lnTo>
                    <a:pt x="67399" y="51868"/>
                  </a:lnTo>
                  <a:lnTo>
                    <a:pt x="67791" y="51104"/>
                  </a:lnTo>
                  <a:lnTo>
                    <a:pt x="68144" y="50319"/>
                  </a:lnTo>
                  <a:lnTo>
                    <a:pt x="68497" y="49535"/>
                  </a:lnTo>
                  <a:lnTo>
                    <a:pt x="68831" y="48711"/>
                  </a:lnTo>
                  <a:lnTo>
                    <a:pt x="69144" y="47868"/>
                  </a:lnTo>
                  <a:lnTo>
                    <a:pt x="69438" y="47025"/>
                  </a:lnTo>
                  <a:lnTo>
                    <a:pt x="69713" y="46181"/>
                  </a:lnTo>
                  <a:lnTo>
                    <a:pt x="69968" y="45338"/>
                  </a:lnTo>
                  <a:lnTo>
                    <a:pt x="70203" y="44475"/>
                  </a:lnTo>
                  <a:lnTo>
                    <a:pt x="70419" y="43613"/>
                  </a:lnTo>
                  <a:lnTo>
                    <a:pt x="70595" y="42750"/>
                  </a:lnTo>
                  <a:lnTo>
                    <a:pt x="70772" y="41887"/>
                  </a:lnTo>
                  <a:lnTo>
                    <a:pt x="70909" y="41005"/>
                  </a:lnTo>
                  <a:lnTo>
                    <a:pt x="71027" y="40122"/>
                  </a:lnTo>
                  <a:lnTo>
                    <a:pt x="71125" y="39240"/>
                  </a:lnTo>
                  <a:lnTo>
                    <a:pt x="71203" y="38338"/>
                  </a:lnTo>
                  <a:lnTo>
                    <a:pt x="71262" y="37455"/>
                  </a:lnTo>
                  <a:lnTo>
                    <a:pt x="71282" y="36553"/>
                  </a:lnTo>
                  <a:lnTo>
                    <a:pt x="71301" y="35651"/>
                  </a:lnTo>
                  <a:lnTo>
                    <a:pt x="71282" y="34749"/>
                  </a:lnTo>
                  <a:lnTo>
                    <a:pt x="71262" y="33867"/>
                  </a:lnTo>
                  <a:lnTo>
                    <a:pt x="71203" y="32965"/>
                  </a:lnTo>
                  <a:lnTo>
                    <a:pt x="71125" y="32082"/>
                  </a:lnTo>
                  <a:lnTo>
                    <a:pt x="71027" y="31200"/>
                  </a:lnTo>
                  <a:lnTo>
                    <a:pt x="70909" y="30317"/>
                  </a:lnTo>
                  <a:lnTo>
                    <a:pt x="70772" y="29435"/>
                  </a:lnTo>
                  <a:lnTo>
                    <a:pt x="70595" y="28572"/>
                  </a:lnTo>
                  <a:lnTo>
                    <a:pt x="70419" y="27689"/>
                  </a:lnTo>
                  <a:lnTo>
                    <a:pt x="70203" y="26827"/>
                  </a:lnTo>
                  <a:lnTo>
                    <a:pt x="69968" y="25983"/>
                  </a:lnTo>
                  <a:lnTo>
                    <a:pt x="69713" y="25121"/>
                  </a:lnTo>
                  <a:lnTo>
                    <a:pt x="69438" y="24277"/>
                  </a:lnTo>
                  <a:lnTo>
                    <a:pt x="69144" y="23434"/>
                  </a:lnTo>
                  <a:lnTo>
                    <a:pt x="68831" y="22611"/>
                  </a:lnTo>
                  <a:lnTo>
                    <a:pt x="68497" y="21787"/>
                  </a:lnTo>
                  <a:lnTo>
                    <a:pt x="68144" y="20983"/>
                  </a:lnTo>
                  <a:lnTo>
                    <a:pt x="67791" y="20199"/>
                  </a:lnTo>
                  <a:lnTo>
                    <a:pt x="67399" y="19434"/>
                  </a:lnTo>
                  <a:lnTo>
                    <a:pt x="67007" y="18669"/>
                  </a:lnTo>
                  <a:lnTo>
                    <a:pt x="66595" y="17924"/>
                  </a:lnTo>
                  <a:lnTo>
                    <a:pt x="66164" y="17198"/>
                  </a:lnTo>
                  <a:lnTo>
                    <a:pt x="65693" y="16473"/>
                  </a:lnTo>
                  <a:lnTo>
                    <a:pt x="65242" y="15747"/>
                  </a:lnTo>
                  <a:lnTo>
                    <a:pt x="64752" y="15041"/>
                  </a:lnTo>
                  <a:lnTo>
                    <a:pt x="64242" y="14355"/>
                  </a:lnTo>
                  <a:lnTo>
                    <a:pt x="63712" y="13668"/>
                  </a:lnTo>
                  <a:lnTo>
                    <a:pt x="63183" y="13002"/>
                  </a:lnTo>
                  <a:lnTo>
                    <a:pt x="62634" y="12355"/>
                  </a:lnTo>
                  <a:lnTo>
                    <a:pt x="62046" y="11708"/>
                  </a:lnTo>
                  <a:lnTo>
                    <a:pt x="61457" y="11060"/>
                  </a:lnTo>
                  <a:lnTo>
                    <a:pt x="60869" y="10452"/>
                  </a:lnTo>
                  <a:lnTo>
                    <a:pt x="60242" y="9845"/>
                  </a:lnTo>
                  <a:lnTo>
                    <a:pt x="59614" y="9256"/>
                  </a:lnTo>
                  <a:lnTo>
                    <a:pt x="58967" y="8688"/>
                  </a:lnTo>
                  <a:lnTo>
                    <a:pt x="58300" y="8119"/>
                  </a:lnTo>
                  <a:lnTo>
                    <a:pt x="57633" y="7589"/>
                  </a:lnTo>
                  <a:lnTo>
                    <a:pt x="56947" y="7060"/>
                  </a:lnTo>
                  <a:lnTo>
                    <a:pt x="56261" y="6570"/>
                  </a:lnTo>
                  <a:lnTo>
                    <a:pt x="55555" y="6080"/>
                  </a:lnTo>
                  <a:lnTo>
                    <a:pt x="54849" y="5609"/>
                  </a:lnTo>
                  <a:lnTo>
                    <a:pt x="54123" y="5158"/>
                  </a:lnTo>
                  <a:lnTo>
                    <a:pt x="53378" y="4726"/>
                  </a:lnTo>
                  <a:lnTo>
                    <a:pt x="52633" y="4295"/>
                  </a:lnTo>
                  <a:lnTo>
                    <a:pt x="51868" y="3903"/>
                  </a:lnTo>
                  <a:lnTo>
                    <a:pt x="51103" y="3511"/>
                  </a:lnTo>
                  <a:lnTo>
                    <a:pt x="50319" y="3158"/>
                  </a:lnTo>
                  <a:lnTo>
                    <a:pt x="49535" y="2805"/>
                  </a:lnTo>
                  <a:lnTo>
                    <a:pt x="48711" y="2471"/>
                  </a:lnTo>
                  <a:lnTo>
                    <a:pt x="47868" y="2158"/>
                  </a:lnTo>
                  <a:lnTo>
                    <a:pt x="47025" y="1863"/>
                  </a:lnTo>
                  <a:lnTo>
                    <a:pt x="46181" y="1589"/>
                  </a:lnTo>
                  <a:lnTo>
                    <a:pt x="45338" y="1334"/>
                  </a:lnTo>
                  <a:lnTo>
                    <a:pt x="44475" y="1099"/>
                  </a:lnTo>
                  <a:lnTo>
                    <a:pt x="43612" y="903"/>
                  </a:lnTo>
                  <a:lnTo>
                    <a:pt x="42750" y="706"/>
                  </a:lnTo>
                  <a:lnTo>
                    <a:pt x="41867" y="550"/>
                  </a:lnTo>
                  <a:lnTo>
                    <a:pt x="41004" y="412"/>
                  </a:lnTo>
                  <a:lnTo>
                    <a:pt x="40122" y="275"/>
                  </a:lnTo>
                  <a:lnTo>
                    <a:pt x="39239" y="177"/>
                  </a:lnTo>
                  <a:lnTo>
                    <a:pt x="38337" y="99"/>
                  </a:lnTo>
                  <a:lnTo>
                    <a:pt x="37455" y="59"/>
                  </a:lnTo>
                  <a:lnTo>
                    <a:pt x="36553" y="20"/>
                  </a:lnTo>
                  <a:lnTo>
                    <a:pt x="3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" name="Google Shape;940;p20"/>
          <p:cNvGrpSpPr/>
          <p:nvPr/>
        </p:nvGrpSpPr>
        <p:grpSpPr>
          <a:xfrm>
            <a:off x="-123450" y="4272863"/>
            <a:ext cx="9390900" cy="718238"/>
            <a:chOff x="-123450" y="4272863"/>
            <a:chExt cx="9390900" cy="718238"/>
          </a:xfrm>
        </p:grpSpPr>
        <p:grpSp>
          <p:nvGrpSpPr>
            <p:cNvPr id="941" name="Google Shape;941;p20"/>
            <p:cNvGrpSpPr/>
            <p:nvPr/>
          </p:nvGrpSpPr>
          <p:grpSpPr>
            <a:xfrm>
              <a:off x="-123450" y="4272863"/>
              <a:ext cx="767250" cy="718225"/>
              <a:chOff x="5215250" y="4706200"/>
              <a:chExt cx="767250" cy="718225"/>
            </a:xfrm>
          </p:grpSpPr>
          <p:sp>
            <p:nvSpPr>
              <p:cNvPr id="942" name="Google Shape;942;p20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20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20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20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20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20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20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20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20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20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20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20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20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20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20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20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20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20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20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20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2" name="Google Shape;962;p20"/>
            <p:cNvGrpSpPr/>
            <p:nvPr/>
          </p:nvGrpSpPr>
          <p:grpSpPr>
            <a:xfrm>
              <a:off x="8500200" y="4272875"/>
              <a:ext cx="767250" cy="718225"/>
              <a:chOff x="5215250" y="4706200"/>
              <a:chExt cx="767250" cy="718225"/>
            </a:xfrm>
          </p:grpSpPr>
          <p:sp>
            <p:nvSpPr>
              <p:cNvPr id="963" name="Google Shape;963;p20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20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20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20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20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20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20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20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20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20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20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20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20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20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20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20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20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20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20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20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"/>
          <p:cNvSpPr txBox="1"/>
          <p:nvPr>
            <p:ph hasCustomPrompt="1" type="title"/>
          </p:nvPr>
        </p:nvSpPr>
        <p:spPr>
          <a:xfrm>
            <a:off x="3909900" y="1578538"/>
            <a:ext cx="1324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 txBox="1"/>
          <p:nvPr>
            <p:ph idx="1" type="subTitle"/>
          </p:nvPr>
        </p:nvSpPr>
        <p:spPr>
          <a:xfrm>
            <a:off x="2038200" y="3391263"/>
            <a:ext cx="50676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45" name="Google Shape;45;p3"/>
          <p:cNvGrpSpPr/>
          <p:nvPr/>
        </p:nvGrpSpPr>
        <p:grpSpPr>
          <a:xfrm>
            <a:off x="329600" y="180388"/>
            <a:ext cx="8484800" cy="718238"/>
            <a:chOff x="329600" y="180388"/>
            <a:chExt cx="8484800" cy="718238"/>
          </a:xfrm>
        </p:grpSpPr>
        <p:grpSp>
          <p:nvGrpSpPr>
            <p:cNvPr id="46" name="Google Shape;46;p3"/>
            <p:cNvGrpSpPr/>
            <p:nvPr/>
          </p:nvGrpSpPr>
          <p:grpSpPr>
            <a:xfrm>
              <a:off x="329600" y="180388"/>
              <a:ext cx="767250" cy="718225"/>
              <a:chOff x="5215250" y="4706200"/>
              <a:chExt cx="767250" cy="718225"/>
            </a:xfrm>
          </p:grpSpPr>
          <p:sp>
            <p:nvSpPr>
              <p:cNvPr id="47" name="Google Shape;47;p3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8047150" y="180400"/>
              <a:ext cx="767250" cy="718225"/>
              <a:chOff x="5215250" y="4706200"/>
              <a:chExt cx="767250" cy="7182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8" name="Google Shape;88;p3"/>
          <p:cNvGrpSpPr/>
          <p:nvPr/>
        </p:nvGrpSpPr>
        <p:grpSpPr>
          <a:xfrm>
            <a:off x="151437" y="3838278"/>
            <a:ext cx="8638259" cy="2552839"/>
            <a:chOff x="151437" y="3838278"/>
            <a:chExt cx="8638259" cy="2552839"/>
          </a:xfrm>
        </p:grpSpPr>
        <p:sp>
          <p:nvSpPr>
            <p:cNvPr id="89" name="Google Shape;89;p3"/>
            <p:cNvSpPr/>
            <p:nvPr/>
          </p:nvSpPr>
          <p:spPr>
            <a:xfrm>
              <a:off x="3680725" y="4608568"/>
              <a:ext cx="1782550" cy="1782550"/>
            </a:xfrm>
            <a:custGeom>
              <a:rect b="b" l="l" r="r" t="t"/>
              <a:pathLst>
                <a:path extrusionOk="0" h="71302" w="71302">
                  <a:moveTo>
                    <a:pt x="35651" y="10021"/>
                  </a:moveTo>
                  <a:lnTo>
                    <a:pt x="36298" y="10041"/>
                  </a:lnTo>
                  <a:lnTo>
                    <a:pt x="36926" y="10060"/>
                  </a:lnTo>
                  <a:lnTo>
                    <a:pt x="37573" y="10100"/>
                  </a:lnTo>
                  <a:lnTo>
                    <a:pt x="38200" y="10158"/>
                  </a:lnTo>
                  <a:lnTo>
                    <a:pt x="38828" y="10217"/>
                  </a:lnTo>
                  <a:lnTo>
                    <a:pt x="39455" y="10315"/>
                  </a:lnTo>
                  <a:lnTo>
                    <a:pt x="40063" y="10413"/>
                  </a:lnTo>
                  <a:lnTo>
                    <a:pt x="40691" y="10531"/>
                  </a:lnTo>
                  <a:lnTo>
                    <a:pt x="41299" y="10649"/>
                  </a:lnTo>
                  <a:lnTo>
                    <a:pt x="41906" y="10805"/>
                  </a:lnTo>
                  <a:lnTo>
                    <a:pt x="42514" y="10962"/>
                  </a:lnTo>
                  <a:lnTo>
                    <a:pt x="43122" y="11139"/>
                  </a:lnTo>
                  <a:lnTo>
                    <a:pt x="43711" y="11315"/>
                  </a:lnTo>
                  <a:lnTo>
                    <a:pt x="44299" y="11511"/>
                  </a:lnTo>
                  <a:lnTo>
                    <a:pt x="44887" y="11727"/>
                  </a:lnTo>
                  <a:lnTo>
                    <a:pt x="45456" y="11962"/>
                  </a:lnTo>
                  <a:lnTo>
                    <a:pt x="46044" y="12217"/>
                  </a:lnTo>
                  <a:lnTo>
                    <a:pt x="46593" y="12472"/>
                  </a:lnTo>
                  <a:lnTo>
                    <a:pt x="47162" y="12747"/>
                  </a:lnTo>
                  <a:lnTo>
                    <a:pt x="47711" y="13041"/>
                  </a:lnTo>
                  <a:lnTo>
                    <a:pt x="48260" y="13335"/>
                  </a:lnTo>
                  <a:lnTo>
                    <a:pt x="48809" y="13649"/>
                  </a:lnTo>
                  <a:lnTo>
                    <a:pt x="49339" y="13982"/>
                  </a:lnTo>
                  <a:lnTo>
                    <a:pt x="49868" y="14316"/>
                  </a:lnTo>
                  <a:lnTo>
                    <a:pt x="50378" y="14669"/>
                  </a:lnTo>
                  <a:lnTo>
                    <a:pt x="50888" y="15041"/>
                  </a:lnTo>
                  <a:lnTo>
                    <a:pt x="51398" y="15433"/>
                  </a:lnTo>
                  <a:lnTo>
                    <a:pt x="51888" y="15826"/>
                  </a:lnTo>
                  <a:lnTo>
                    <a:pt x="52378" y="16237"/>
                  </a:lnTo>
                  <a:lnTo>
                    <a:pt x="52849" y="16649"/>
                  </a:lnTo>
                  <a:lnTo>
                    <a:pt x="53319" y="17081"/>
                  </a:lnTo>
                  <a:lnTo>
                    <a:pt x="53770" y="17532"/>
                  </a:lnTo>
                  <a:lnTo>
                    <a:pt x="54221" y="18002"/>
                  </a:lnTo>
                  <a:lnTo>
                    <a:pt x="54653" y="18453"/>
                  </a:lnTo>
                  <a:lnTo>
                    <a:pt x="55084" y="18944"/>
                  </a:lnTo>
                  <a:lnTo>
                    <a:pt x="55476" y="19414"/>
                  </a:lnTo>
                  <a:lnTo>
                    <a:pt x="55888" y="19924"/>
                  </a:lnTo>
                  <a:lnTo>
                    <a:pt x="56261" y="20414"/>
                  </a:lnTo>
                  <a:lnTo>
                    <a:pt x="56633" y="20924"/>
                  </a:lnTo>
                  <a:lnTo>
                    <a:pt x="56986" y="21454"/>
                  </a:lnTo>
                  <a:lnTo>
                    <a:pt x="57320" y="21963"/>
                  </a:lnTo>
                  <a:lnTo>
                    <a:pt x="57653" y="22513"/>
                  </a:lnTo>
                  <a:lnTo>
                    <a:pt x="57967" y="23042"/>
                  </a:lnTo>
                  <a:lnTo>
                    <a:pt x="58281" y="23591"/>
                  </a:lnTo>
                  <a:lnTo>
                    <a:pt x="58555" y="24140"/>
                  </a:lnTo>
                  <a:lnTo>
                    <a:pt x="58830" y="24709"/>
                  </a:lnTo>
                  <a:lnTo>
                    <a:pt x="59104" y="25277"/>
                  </a:lnTo>
                  <a:lnTo>
                    <a:pt x="59339" y="25846"/>
                  </a:lnTo>
                  <a:lnTo>
                    <a:pt x="59575" y="26415"/>
                  </a:lnTo>
                  <a:lnTo>
                    <a:pt x="59790" y="27003"/>
                  </a:lnTo>
                  <a:lnTo>
                    <a:pt x="59987" y="27591"/>
                  </a:lnTo>
                  <a:lnTo>
                    <a:pt x="60183" y="28199"/>
                  </a:lnTo>
                  <a:lnTo>
                    <a:pt x="60359" y="28788"/>
                  </a:lnTo>
                  <a:lnTo>
                    <a:pt x="60516" y="29396"/>
                  </a:lnTo>
                  <a:lnTo>
                    <a:pt x="60653" y="30003"/>
                  </a:lnTo>
                  <a:lnTo>
                    <a:pt x="60791" y="30611"/>
                  </a:lnTo>
                  <a:lnTo>
                    <a:pt x="60908" y="31239"/>
                  </a:lnTo>
                  <a:lnTo>
                    <a:pt x="61006" y="31866"/>
                  </a:lnTo>
                  <a:lnTo>
                    <a:pt x="61085" y="32474"/>
                  </a:lnTo>
                  <a:lnTo>
                    <a:pt x="61163" y="33121"/>
                  </a:lnTo>
                  <a:lnTo>
                    <a:pt x="61202" y="33749"/>
                  </a:lnTo>
                  <a:lnTo>
                    <a:pt x="61242" y="34376"/>
                  </a:lnTo>
                  <a:lnTo>
                    <a:pt x="61261" y="35024"/>
                  </a:lnTo>
                  <a:lnTo>
                    <a:pt x="61281" y="35651"/>
                  </a:lnTo>
                  <a:lnTo>
                    <a:pt x="61261" y="36298"/>
                  </a:lnTo>
                  <a:lnTo>
                    <a:pt x="61242" y="36926"/>
                  </a:lnTo>
                  <a:lnTo>
                    <a:pt x="61202" y="37573"/>
                  </a:lnTo>
                  <a:lnTo>
                    <a:pt x="61163" y="38200"/>
                  </a:lnTo>
                  <a:lnTo>
                    <a:pt x="61085" y="38828"/>
                  </a:lnTo>
                  <a:lnTo>
                    <a:pt x="61006" y="39455"/>
                  </a:lnTo>
                  <a:lnTo>
                    <a:pt x="60908" y="40083"/>
                  </a:lnTo>
                  <a:lnTo>
                    <a:pt x="60791" y="40691"/>
                  </a:lnTo>
                  <a:lnTo>
                    <a:pt x="60653" y="41318"/>
                  </a:lnTo>
                  <a:lnTo>
                    <a:pt x="60516" y="41926"/>
                  </a:lnTo>
                  <a:lnTo>
                    <a:pt x="60359" y="42514"/>
                  </a:lnTo>
                  <a:lnTo>
                    <a:pt x="60183" y="43122"/>
                  </a:lnTo>
                  <a:lnTo>
                    <a:pt x="59987" y="43711"/>
                  </a:lnTo>
                  <a:lnTo>
                    <a:pt x="59790" y="44299"/>
                  </a:lnTo>
                  <a:lnTo>
                    <a:pt x="59575" y="44887"/>
                  </a:lnTo>
                  <a:lnTo>
                    <a:pt x="59339" y="45476"/>
                  </a:lnTo>
                  <a:lnTo>
                    <a:pt x="59104" y="46044"/>
                  </a:lnTo>
                  <a:lnTo>
                    <a:pt x="58830" y="46613"/>
                  </a:lnTo>
                  <a:lnTo>
                    <a:pt x="58555" y="47162"/>
                  </a:lnTo>
                  <a:lnTo>
                    <a:pt x="58281" y="47731"/>
                  </a:lnTo>
                  <a:lnTo>
                    <a:pt x="57967" y="48260"/>
                  </a:lnTo>
                  <a:lnTo>
                    <a:pt x="57653" y="48809"/>
                  </a:lnTo>
                  <a:lnTo>
                    <a:pt x="57320" y="49339"/>
                  </a:lnTo>
                  <a:lnTo>
                    <a:pt x="56986" y="49868"/>
                  </a:lnTo>
                  <a:lnTo>
                    <a:pt x="56633" y="50378"/>
                  </a:lnTo>
                  <a:lnTo>
                    <a:pt x="56261" y="50888"/>
                  </a:lnTo>
                  <a:lnTo>
                    <a:pt x="55888" y="51398"/>
                  </a:lnTo>
                  <a:lnTo>
                    <a:pt x="55476" y="51888"/>
                  </a:lnTo>
                  <a:lnTo>
                    <a:pt x="55084" y="52378"/>
                  </a:lnTo>
                  <a:lnTo>
                    <a:pt x="54653" y="52849"/>
                  </a:lnTo>
                  <a:lnTo>
                    <a:pt x="54221" y="53319"/>
                  </a:lnTo>
                  <a:lnTo>
                    <a:pt x="53770" y="53770"/>
                  </a:lnTo>
                  <a:lnTo>
                    <a:pt x="53319" y="54222"/>
                  </a:lnTo>
                  <a:lnTo>
                    <a:pt x="52849" y="54653"/>
                  </a:lnTo>
                  <a:lnTo>
                    <a:pt x="52378" y="55084"/>
                  </a:lnTo>
                  <a:lnTo>
                    <a:pt x="51888" y="55496"/>
                  </a:lnTo>
                  <a:lnTo>
                    <a:pt x="51398" y="55888"/>
                  </a:lnTo>
                  <a:lnTo>
                    <a:pt x="50888" y="56261"/>
                  </a:lnTo>
                  <a:lnTo>
                    <a:pt x="50378" y="56634"/>
                  </a:lnTo>
                  <a:lnTo>
                    <a:pt x="49868" y="56986"/>
                  </a:lnTo>
                  <a:lnTo>
                    <a:pt x="49339" y="57339"/>
                  </a:lnTo>
                  <a:lnTo>
                    <a:pt x="48809" y="57673"/>
                  </a:lnTo>
                  <a:lnTo>
                    <a:pt x="48260" y="57987"/>
                  </a:lnTo>
                  <a:lnTo>
                    <a:pt x="47711" y="58281"/>
                  </a:lnTo>
                  <a:lnTo>
                    <a:pt x="47162" y="58575"/>
                  </a:lnTo>
                  <a:lnTo>
                    <a:pt x="46593" y="58849"/>
                  </a:lnTo>
                  <a:lnTo>
                    <a:pt x="46044" y="59104"/>
                  </a:lnTo>
                  <a:lnTo>
                    <a:pt x="45456" y="59340"/>
                  </a:lnTo>
                  <a:lnTo>
                    <a:pt x="44887" y="59575"/>
                  </a:lnTo>
                  <a:lnTo>
                    <a:pt x="44299" y="59791"/>
                  </a:lnTo>
                  <a:lnTo>
                    <a:pt x="43711" y="60006"/>
                  </a:lnTo>
                  <a:lnTo>
                    <a:pt x="43122" y="60183"/>
                  </a:lnTo>
                  <a:lnTo>
                    <a:pt x="42514" y="60359"/>
                  </a:lnTo>
                  <a:lnTo>
                    <a:pt x="41906" y="60516"/>
                  </a:lnTo>
                  <a:lnTo>
                    <a:pt x="41299" y="60654"/>
                  </a:lnTo>
                  <a:lnTo>
                    <a:pt x="40691" y="60791"/>
                  </a:lnTo>
                  <a:lnTo>
                    <a:pt x="40063" y="60908"/>
                  </a:lnTo>
                  <a:lnTo>
                    <a:pt x="39455" y="61006"/>
                  </a:lnTo>
                  <a:lnTo>
                    <a:pt x="38828" y="61085"/>
                  </a:lnTo>
                  <a:lnTo>
                    <a:pt x="38200" y="61163"/>
                  </a:lnTo>
                  <a:lnTo>
                    <a:pt x="37573" y="61222"/>
                  </a:lnTo>
                  <a:lnTo>
                    <a:pt x="36926" y="61261"/>
                  </a:lnTo>
                  <a:lnTo>
                    <a:pt x="36298" y="61281"/>
                  </a:lnTo>
                  <a:lnTo>
                    <a:pt x="35004" y="61281"/>
                  </a:lnTo>
                  <a:lnTo>
                    <a:pt x="34376" y="61261"/>
                  </a:lnTo>
                  <a:lnTo>
                    <a:pt x="33729" y="61222"/>
                  </a:lnTo>
                  <a:lnTo>
                    <a:pt x="33102" y="61163"/>
                  </a:lnTo>
                  <a:lnTo>
                    <a:pt x="32474" y="61085"/>
                  </a:lnTo>
                  <a:lnTo>
                    <a:pt x="31847" y="61006"/>
                  </a:lnTo>
                  <a:lnTo>
                    <a:pt x="31239" y="60908"/>
                  </a:lnTo>
                  <a:lnTo>
                    <a:pt x="30611" y="60791"/>
                  </a:lnTo>
                  <a:lnTo>
                    <a:pt x="30003" y="60654"/>
                  </a:lnTo>
                  <a:lnTo>
                    <a:pt x="29395" y="60516"/>
                  </a:lnTo>
                  <a:lnTo>
                    <a:pt x="28788" y="60359"/>
                  </a:lnTo>
                  <a:lnTo>
                    <a:pt x="28180" y="60183"/>
                  </a:lnTo>
                  <a:lnTo>
                    <a:pt x="27591" y="60006"/>
                  </a:lnTo>
                  <a:lnTo>
                    <a:pt x="27003" y="59791"/>
                  </a:lnTo>
                  <a:lnTo>
                    <a:pt x="26415" y="59575"/>
                  </a:lnTo>
                  <a:lnTo>
                    <a:pt x="25846" y="59340"/>
                  </a:lnTo>
                  <a:lnTo>
                    <a:pt x="25258" y="59104"/>
                  </a:lnTo>
                  <a:lnTo>
                    <a:pt x="24709" y="58849"/>
                  </a:lnTo>
                  <a:lnTo>
                    <a:pt x="24140" y="58575"/>
                  </a:lnTo>
                  <a:lnTo>
                    <a:pt x="23591" y="58281"/>
                  </a:lnTo>
                  <a:lnTo>
                    <a:pt x="23042" y="57987"/>
                  </a:lnTo>
                  <a:lnTo>
                    <a:pt x="22493" y="57673"/>
                  </a:lnTo>
                  <a:lnTo>
                    <a:pt x="21963" y="57339"/>
                  </a:lnTo>
                  <a:lnTo>
                    <a:pt x="21434" y="56986"/>
                  </a:lnTo>
                  <a:lnTo>
                    <a:pt x="20924" y="56634"/>
                  </a:lnTo>
                  <a:lnTo>
                    <a:pt x="20414" y="56261"/>
                  </a:lnTo>
                  <a:lnTo>
                    <a:pt x="19904" y="55888"/>
                  </a:lnTo>
                  <a:lnTo>
                    <a:pt x="19414" y="55496"/>
                  </a:lnTo>
                  <a:lnTo>
                    <a:pt x="18924" y="55084"/>
                  </a:lnTo>
                  <a:lnTo>
                    <a:pt x="18453" y="54653"/>
                  </a:lnTo>
                  <a:lnTo>
                    <a:pt x="17983" y="54222"/>
                  </a:lnTo>
                  <a:lnTo>
                    <a:pt x="17532" y="53770"/>
                  </a:lnTo>
                  <a:lnTo>
                    <a:pt x="17080" y="53319"/>
                  </a:lnTo>
                  <a:lnTo>
                    <a:pt x="16649" y="52849"/>
                  </a:lnTo>
                  <a:lnTo>
                    <a:pt x="16218" y="52378"/>
                  </a:lnTo>
                  <a:lnTo>
                    <a:pt x="15825" y="51888"/>
                  </a:lnTo>
                  <a:lnTo>
                    <a:pt x="15414" y="51398"/>
                  </a:lnTo>
                  <a:lnTo>
                    <a:pt x="15041" y="50888"/>
                  </a:lnTo>
                  <a:lnTo>
                    <a:pt x="14669" y="50378"/>
                  </a:lnTo>
                  <a:lnTo>
                    <a:pt x="14316" y="49868"/>
                  </a:lnTo>
                  <a:lnTo>
                    <a:pt x="13982" y="49339"/>
                  </a:lnTo>
                  <a:lnTo>
                    <a:pt x="13649" y="48809"/>
                  </a:lnTo>
                  <a:lnTo>
                    <a:pt x="13335" y="48260"/>
                  </a:lnTo>
                  <a:lnTo>
                    <a:pt x="13021" y="47731"/>
                  </a:lnTo>
                  <a:lnTo>
                    <a:pt x="12747" y="47162"/>
                  </a:lnTo>
                  <a:lnTo>
                    <a:pt x="12472" y="46613"/>
                  </a:lnTo>
                  <a:lnTo>
                    <a:pt x="12217" y="46044"/>
                  </a:lnTo>
                  <a:lnTo>
                    <a:pt x="11962" y="45476"/>
                  </a:lnTo>
                  <a:lnTo>
                    <a:pt x="11727" y="44887"/>
                  </a:lnTo>
                  <a:lnTo>
                    <a:pt x="11511" y="44299"/>
                  </a:lnTo>
                  <a:lnTo>
                    <a:pt x="11315" y="43711"/>
                  </a:lnTo>
                  <a:lnTo>
                    <a:pt x="11119" y="43122"/>
                  </a:lnTo>
                  <a:lnTo>
                    <a:pt x="10943" y="42514"/>
                  </a:lnTo>
                  <a:lnTo>
                    <a:pt x="10786" y="41926"/>
                  </a:lnTo>
                  <a:lnTo>
                    <a:pt x="10649" y="41318"/>
                  </a:lnTo>
                  <a:lnTo>
                    <a:pt x="10511" y="40691"/>
                  </a:lnTo>
                  <a:lnTo>
                    <a:pt x="10394" y="40083"/>
                  </a:lnTo>
                  <a:lnTo>
                    <a:pt x="10296" y="39455"/>
                  </a:lnTo>
                  <a:lnTo>
                    <a:pt x="10217" y="38828"/>
                  </a:lnTo>
                  <a:lnTo>
                    <a:pt x="10158" y="38200"/>
                  </a:lnTo>
                  <a:lnTo>
                    <a:pt x="10099" y="37573"/>
                  </a:lnTo>
                  <a:lnTo>
                    <a:pt x="10060" y="36926"/>
                  </a:lnTo>
                  <a:lnTo>
                    <a:pt x="10041" y="36298"/>
                  </a:lnTo>
                  <a:lnTo>
                    <a:pt x="10021" y="35651"/>
                  </a:lnTo>
                  <a:lnTo>
                    <a:pt x="10041" y="35024"/>
                  </a:lnTo>
                  <a:lnTo>
                    <a:pt x="10060" y="34376"/>
                  </a:lnTo>
                  <a:lnTo>
                    <a:pt x="10099" y="33749"/>
                  </a:lnTo>
                  <a:lnTo>
                    <a:pt x="10158" y="33121"/>
                  </a:lnTo>
                  <a:lnTo>
                    <a:pt x="10217" y="32474"/>
                  </a:lnTo>
                  <a:lnTo>
                    <a:pt x="10296" y="31866"/>
                  </a:lnTo>
                  <a:lnTo>
                    <a:pt x="10394" y="31239"/>
                  </a:lnTo>
                  <a:lnTo>
                    <a:pt x="10511" y="30611"/>
                  </a:lnTo>
                  <a:lnTo>
                    <a:pt x="10649" y="30003"/>
                  </a:lnTo>
                  <a:lnTo>
                    <a:pt x="10786" y="29396"/>
                  </a:lnTo>
                  <a:lnTo>
                    <a:pt x="10943" y="28788"/>
                  </a:lnTo>
                  <a:lnTo>
                    <a:pt x="11119" y="28199"/>
                  </a:lnTo>
                  <a:lnTo>
                    <a:pt x="11315" y="27591"/>
                  </a:lnTo>
                  <a:lnTo>
                    <a:pt x="11511" y="27003"/>
                  </a:lnTo>
                  <a:lnTo>
                    <a:pt x="11727" y="26415"/>
                  </a:lnTo>
                  <a:lnTo>
                    <a:pt x="11962" y="25846"/>
                  </a:lnTo>
                  <a:lnTo>
                    <a:pt x="12217" y="25277"/>
                  </a:lnTo>
                  <a:lnTo>
                    <a:pt x="12472" y="24709"/>
                  </a:lnTo>
                  <a:lnTo>
                    <a:pt x="12747" y="24140"/>
                  </a:lnTo>
                  <a:lnTo>
                    <a:pt x="13021" y="23591"/>
                  </a:lnTo>
                  <a:lnTo>
                    <a:pt x="13335" y="23042"/>
                  </a:lnTo>
                  <a:lnTo>
                    <a:pt x="13649" y="22513"/>
                  </a:lnTo>
                  <a:lnTo>
                    <a:pt x="13982" y="21963"/>
                  </a:lnTo>
                  <a:lnTo>
                    <a:pt x="14316" y="21454"/>
                  </a:lnTo>
                  <a:lnTo>
                    <a:pt x="14669" y="20924"/>
                  </a:lnTo>
                  <a:lnTo>
                    <a:pt x="15041" y="20414"/>
                  </a:lnTo>
                  <a:lnTo>
                    <a:pt x="15414" y="19924"/>
                  </a:lnTo>
                  <a:lnTo>
                    <a:pt x="15825" y="19414"/>
                  </a:lnTo>
                  <a:lnTo>
                    <a:pt x="16218" y="18944"/>
                  </a:lnTo>
                  <a:lnTo>
                    <a:pt x="16649" y="18453"/>
                  </a:lnTo>
                  <a:lnTo>
                    <a:pt x="17080" y="18002"/>
                  </a:lnTo>
                  <a:lnTo>
                    <a:pt x="17532" y="17532"/>
                  </a:lnTo>
                  <a:lnTo>
                    <a:pt x="17983" y="17081"/>
                  </a:lnTo>
                  <a:lnTo>
                    <a:pt x="18453" y="16649"/>
                  </a:lnTo>
                  <a:lnTo>
                    <a:pt x="18924" y="16237"/>
                  </a:lnTo>
                  <a:lnTo>
                    <a:pt x="19414" y="15826"/>
                  </a:lnTo>
                  <a:lnTo>
                    <a:pt x="19904" y="15433"/>
                  </a:lnTo>
                  <a:lnTo>
                    <a:pt x="20414" y="15041"/>
                  </a:lnTo>
                  <a:lnTo>
                    <a:pt x="20924" y="14669"/>
                  </a:lnTo>
                  <a:lnTo>
                    <a:pt x="21434" y="14316"/>
                  </a:lnTo>
                  <a:lnTo>
                    <a:pt x="21963" y="13982"/>
                  </a:lnTo>
                  <a:lnTo>
                    <a:pt x="22493" y="13649"/>
                  </a:lnTo>
                  <a:lnTo>
                    <a:pt x="23042" y="13335"/>
                  </a:lnTo>
                  <a:lnTo>
                    <a:pt x="23591" y="13041"/>
                  </a:lnTo>
                  <a:lnTo>
                    <a:pt x="24140" y="12747"/>
                  </a:lnTo>
                  <a:lnTo>
                    <a:pt x="24709" y="12472"/>
                  </a:lnTo>
                  <a:lnTo>
                    <a:pt x="25258" y="12217"/>
                  </a:lnTo>
                  <a:lnTo>
                    <a:pt x="25846" y="11962"/>
                  </a:lnTo>
                  <a:lnTo>
                    <a:pt x="26415" y="11727"/>
                  </a:lnTo>
                  <a:lnTo>
                    <a:pt x="27003" y="11511"/>
                  </a:lnTo>
                  <a:lnTo>
                    <a:pt x="27591" y="11315"/>
                  </a:lnTo>
                  <a:lnTo>
                    <a:pt x="28180" y="11139"/>
                  </a:lnTo>
                  <a:lnTo>
                    <a:pt x="28788" y="10962"/>
                  </a:lnTo>
                  <a:lnTo>
                    <a:pt x="29395" y="10805"/>
                  </a:lnTo>
                  <a:lnTo>
                    <a:pt x="30003" y="10649"/>
                  </a:lnTo>
                  <a:lnTo>
                    <a:pt x="30611" y="10531"/>
                  </a:lnTo>
                  <a:lnTo>
                    <a:pt x="31239" y="10413"/>
                  </a:lnTo>
                  <a:lnTo>
                    <a:pt x="31847" y="10315"/>
                  </a:lnTo>
                  <a:lnTo>
                    <a:pt x="32474" y="10217"/>
                  </a:lnTo>
                  <a:lnTo>
                    <a:pt x="33102" y="10158"/>
                  </a:lnTo>
                  <a:lnTo>
                    <a:pt x="33729" y="10100"/>
                  </a:lnTo>
                  <a:lnTo>
                    <a:pt x="34376" y="10060"/>
                  </a:lnTo>
                  <a:lnTo>
                    <a:pt x="35004" y="10041"/>
                  </a:lnTo>
                  <a:lnTo>
                    <a:pt x="35651" y="10021"/>
                  </a:lnTo>
                  <a:close/>
                  <a:moveTo>
                    <a:pt x="35651" y="0"/>
                  </a:moveTo>
                  <a:lnTo>
                    <a:pt x="34749" y="20"/>
                  </a:lnTo>
                  <a:lnTo>
                    <a:pt x="33847" y="59"/>
                  </a:lnTo>
                  <a:lnTo>
                    <a:pt x="32964" y="99"/>
                  </a:lnTo>
                  <a:lnTo>
                    <a:pt x="32062" y="177"/>
                  </a:lnTo>
                  <a:lnTo>
                    <a:pt x="31180" y="275"/>
                  </a:lnTo>
                  <a:lnTo>
                    <a:pt x="30297" y="412"/>
                  </a:lnTo>
                  <a:lnTo>
                    <a:pt x="29435" y="550"/>
                  </a:lnTo>
                  <a:lnTo>
                    <a:pt x="28552" y="706"/>
                  </a:lnTo>
                  <a:lnTo>
                    <a:pt x="27689" y="903"/>
                  </a:lnTo>
                  <a:lnTo>
                    <a:pt x="26827" y="1099"/>
                  </a:lnTo>
                  <a:lnTo>
                    <a:pt x="25964" y="1334"/>
                  </a:lnTo>
                  <a:lnTo>
                    <a:pt x="25120" y="1589"/>
                  </a:lnTo>
                  <a:lnTo>
                    <a:pt x="24277" y="1863"/>
                  </a:lnTo>
                  <a:lnTo>
                    <a:pt x="23434" y="2158"/>
                  </a:lnTo>
                  <a:lnTo>
                    <a:pt x="22610" y="2471"/>
                  </a:lnTo>
                  <a:lnTo>
                    <a:pt x="21767" y="2805"/>
                  </a:lnTo>
                  <a:lnTo>
                    <a:pt x="20983" y="3158"/>
                  </a:lnTo>
                  <a:lnTo>
                    <a:pt x="20198" y="3511"/>
                  </a:lnTo>
                  <a:lnTo>
                    <a:pt x="19434" y="3903"/>
                  </a:lnTo>
                  <a:lnTo>
                    <a:pt x="18669" y="4295"/>
                  </a:lnTo>
                  <a:lnTo>
                    <a:pt x="17924" y="4726"/>
                  </a:lnTo>
                  <a:lnTo>
                    <a:pt x="17179" y="5158"/>
                  </a:lnTo>
                  <a:lnTo>
                    <a:pt x="16453" y="5609"/>
                  </a:lnTo>
                  <a:lnTo>
                    <a:pt x="15747" y="6080"/>
                  </a:lnTo>
                  <a:lnTo>
                    <a:pt x="15041" y="6570"/>
                  </a:lnTo>
                  <a:lnTo>
                    <a:pt x="14355" y="7060"/>
                  </a:lnTo>
                  <a:lnTo>
                    <a:pt x="13668" y="7589"/>
                  </a:lnTo>
                  <a:lnTo>
                    <a:pt x="13002" y="8119"/>
                  </a:lnTo>
                  <a:lnTo>
                    <a:pt x="12335" y="8688"/>
                  </a:lnTo>
                  <a:lnTo>
                    <a:pt x="11688" y="9256"/>
                  </a:lnTo>
                  <a:lnTo>
                    <a:pt x="11060" y="9845"/>
                  </a:lnTo>
                  <a:lnTo>
                    <a:pt x="10433" y="10452"/>
                  </a:lnTo>
                  <a:lnTo>
                    <a:pt x="9845" y="11060"/>
                  </a:lnTo>
                  <a:lnTo>
                    <a:pt x="9256" y="11708"/>
                  </a:lnTo>
                  <a:lnTo>
                    <a:pt x="8668" y="12355"/>
                  </a:lnTo>
                  <a:lnTo>
                    <a:pt x="8119" y="13002"/>
                  </a:lnTo>
                  <a:lnTo>
                    <a:pt x="7589" y="13668"/>
                  </a:lnTo>
                  <a:lnTo>
                    <a:pt x="7060" y="14355"/>
                  </a:lnTo>
                  <a:lnTo>
                    <a:pt x="6550" y="15041"/>
                  </a:lnTo>
                  <a:lnTo>
                    <a:pt x="6079" y="15747"/>
                  </a:lnTo>
                  <a:lnTo>
                    <a:pt x="5609" y="16473"/>
                  </a:lnTo>
                  <a:lnTo>
                    <a:pt x="5138" y="17198"/>
                  </a:lnTo>
                  <a:lnTo>
                    <a:pt x="4707" y="17924"/>
                  </a:lnTo>
                  <a:lnTo>
                    <a:pt x="4295" y="18669"/>
                  </a:lnTo>
                  <a:lnTo>
                    <a:pt x="3903" y="19434"/>
                  </a:lnTo>
                  <a:lnTo>
                    <a:pt x="3511" y="20199"/>
                  </a:lnTo>
                  <a:lnTo>
                    <a:pt x="3158" y="20983"/>
                  </a:lnTo>
                  <a:lnTo>
                    <a:pt x="2805" y="21787"/>
                  </a:lnTo>
                  <a:lnTo>
                    <a:pt x="2471" y="22611"/>
                  </a:lnTo>
                  <a:lnTo>
                    <a:pt x="2157" y="23434"/>
                  </a:lnTo>
                  <a:lnTo>
                    <a:pt x="1863" y="24277"/>
                  </a:lnTo>
                  <a:lnTo>
                    <a:pt x="1589" y="25121"/>
                  </a:lnTo>
                  <a:lnTo>
                    <a:pt x="1334" y="25983"/>
                  </a:lnTo>
                  <a:lnTo>
                    <a:pt x="1099" y="26827"/>
                  </a:lnTo>
                  <a:lnTo>
                    <a:pt x="883" y="27689"/>
                  </a:lnTo>
                  <a:lnTo>
                    <a:pt x="706" y="28572"/>
                  </a:lnTo>
                  <a:lnTo>
                    <a:pt x="549" y="29435"/>
                  </a:lnTo>
                  <a:lnTo>
                    <a:pt x="393" y="30317"/>
                  </a:lnTo>
                  <a:lnTo>
                    <a:pt x="275" y="31200"/>
                  </a:lnTo>
                  <a:lnTo>
                    <a:pt x="177" y="32082"/>
                  </a:lnTo>
                  <a:lnTo>
                    <a:pt x="98" y="32965"/>
                  </a:lnTo>
                  <a:lnTo>
                    <a:pt x="40" y="33867"/>
                  </a:lnTo>
                  <a:lnTo>
                    <a:pt x="20" y="34749"/>
                  </a:lnTo>
                  <a:lnTo>
                    <a:pt x="0" y="35651"/>
                  </a:lnTo>
                  <a:lnTo>
                    <a:pt x="20" y="36553"/>
                  </a:lnTo>
                  <a:lnTo>
                    <a:pt x="40" y="37455"/>
                  </a:lnTo>
                  <a:lnTo>
                    <a:pt x="98" y="38338"/>
                  </a:lnTo>
                  <a:lnTo>
                    <a:pt x="177" y="39240"/>
                  </a:lnTo>
                  <a:lnTo>
                    <a:pt x="275" y="40122"/>
                  </a:lnTo>
                  <a:lnTo>
                    <a:pt x="393" y="41005"/>
                  </a:lnTo>
                  <a:lnTo>
                    <a:pt x="549" y="41887"/>
                  </a:lnTo>
                  <a:lnTo>
                    <a:pt x="706" y="42750"/>
                  </a:lnTo>
                  <a:lnTo>
                    <a:pt x="883" y="43613"/>
                  </a:lnTo>
                  <a:lnTo>
                    <a:pt x="1099" y="44475"/>
                  </a:lnTo>
                  <a:lnTo>
                    <a:pt x="1334" y="45338"/>
                  </a:lnTo>
                  <a:lnTo>
                    <a:pt x="1589" y="46181"/>
                  </a:lnTo>
                  <a:lnTo>
                    <a:pt x="1863" y="47025"/>
                  </a:lnTo>
                  <a:lnTo>
                    <a:pt x="2157" y="47868"/>
                  </a:lnTo>
                  <a:lnTo>
                    <a:pt x="2471" y="48711"/>
                  </a:lnTo>
                  <a:lnTo>
                    <a:pt x="2805" y="49535"/>
                  </a:lnTo>
                  <a:lnTo>
                    <a:pt x="3158" y="50319"/>
                  </a:lnTo>
                  <a:lnTo>
                    <a:pt x="3511" y="51104"/>
                  </a:lnTo>
                  <a:lnTo>
                    <a:pt x="3903" y="51868"/>
                  </a:lnTo>
                  <a:lnTo>
                    <a:pt x="4295" y="52633"/>
                  </a:lnTo>
                  <a:lnTo>
                    <a:pt x="4707" y="53378"/>
                  </a:lnTo>
                  <a:lnTo>
                    <a:pt x="5138" y="54123"/>
                  </a:lnTo>
                  <a:lnTo>
                    <a:pt x="5609" y="54849"/>
                  </a:lnTo>
                  <a:lnTo>
                    <a:pt x="6079" y="55575"/>
                  </a:lnTo>
                  <a:lnTo>
                    <a:pt x="6550" y="56261"/>
                  </a:lnTo>
                  <a:lnTo>
                    <a:pt x="7060" y="56967"/>
                  </a:lnTo>
                  <a:lnTo>
                    <a:pt x="7589" y="57634"/>
                  </a:lnTo>
                  <a:lnTo>
                    <a:pt x="8119" y="58320"/>
                  </a:lnTo>
                  <a:lnTo>
                    <a:pt x="8668" y="58967"/>
                  </a:lnTo>
                  <a:lnTo>
                    <a:pt x="9256" y="59614"/>
                  </a:lnTo>
                  <a:lnTo>
                    <a:pt x="9845" y="60242"/>
                  </a:lnTo>
                  <a:lnTo>
                    <a:pt x="10433" y="60869"/>
                  </a:lnTo>
                  <a:lnTo>
                    <a:pt x="11060" y="61477"/>
                  </a:lnTo>
                  <a:lnTo>
                    <a:pt x="11688" y="62065"/>
                  </a:lnTo>
                  <a:lnTo>
                    <a:pt x="12335" y="62634"/>
                  </a:lnTo>
                  <a:lnTo>
                    <a:pt x="13002" y="63183"/>
                  </a:lnTo>
                  <a:lnTo>
                    <a:pt x="13668" y="63732"/>
                  </a:lnTo>
                  <a:lnTo>
                    <a:pt x="14355" y="64242"/>
                  </a:lnTo>
                  <a:lnTo>
                    <a:pt x="15041" y="64752"/>
                  </a:lnTo>
                  <a:lnTo>
                    <a:pt x="15747" y="65242"/>
                  </a:lnTo>
                  <a:lnTo>
                    <a:pt x="16453" y="65713"/>
                  </a:lnTo>
                  <a:lnTo>
                    <a:pt x="17179" y="66164"/>
                  </a:lnTo>
                  <a:lnTo>
                    <a:pt x="17924" y="66595"/>
                  </a:lnTo>
                  <a:lnTo>
                    <a:pt x="18669" y="67007"/>
                  </a:lnTo>
                  <a:lnTo>
                    <a:pt x="19434" y="67419"/>
                  </a:lnTo>
                  <a:lnTo>
                    <a:pt x="20198" y="67791"/>
                  </a:lnTo>
                  <a:lnTo>
                    <a:pt x="20983" y="68164"/>
                  </a:lnTo>
                  <a:lnTo>
                    <a:pt x="21767" y="68497"/>
                  </a:lnTo>
                  <a:lnTo>
                    <a:pt x="22610" y="68850"/>
                  </a:lnTo>
                  <a:lnTo>
                    <a:pt x="23434" y="69164"/>
                  </a:lnTo>
                  <a:lnTo>
                    <a:pt x="24277" y="69458"/>
                  </a:lnTo>
                  <a:lnTo>
                    <a:pt x="25120" y="69733"/>
                  </a:lnTo>
                  <a:lnTo>
                    <a:pt x="25964" y="69988"/>
                  </a:lnTo>
                  <a:lnTo>
                    <a:pt x="26827" y="70203"/>
                  </a:lnTo>
                  <a:lnTo>
                    <a:pt x="27689" y="70419"/>
                  </a:lnTo>
                  <a:lnTo>
                    <a:pt x="28552" y="70596"/>
                  </a:lnTo>
                  <a:lnTo>
                    <a:pt x="29435" y="70772"/>
                  </a:lnTo>
                  <a:lnTo>
                    <a:pt x="30297" y="70909"/>
                  </a:lnTo>
                  <a:lnTo>
                    <a:pt x="31180" y="71027"/>
                  </a:lnTo>
                  <a:lnTo>
                    <a:pt x="32062" y="71125"/>
                  </a:lnTo>
                  <a:lnTo>
                    <a:pt x="32964" y="71204"/>
                  </a:lnTo>
                  <a:lnTo>
                    <a:pt x="33847" y="71262"/>
                  </a:lnTo>
                  <a:lnTo>
                    <a:pt x="34749" y="71302"/>
                  </a:lnTo>
                  <a:lnTo>
                    <a:pt x="36553" y="71302"/>
                  </a:lnTo>
                  <a:lnTo>
                    <a:pt x="37455" y="71262"/>
                  </a:lnTo>
                  <a:lnTo>
                    <a:pt x="38337" y="71204"/>
                  </a:lnTo>
                  <a:lnTo>
                    <a:pt x="39239" y="71125"/>
                  </a:lnTo>
                  <a:lnTo>
                    <a:pt x="40122" y="71027"/>
                  </a:lnTo>
                  <a:lnTo>
                    <a:pt x="41004" y="70909"/>
                  </a:lnTo>
                  <a:lnTo>
                    <a:pt x="41867" y="70772"/>
                  </a:lnTo>
                  <a:lnTo>
                    <a:pt x="42750" y="70596"/>
                  </a:lnTo>
                  <a:lnTo>
                    <a:pt x="43612" y="70419"/>
                  </a:lnTo>
                  <a:lnTo>
                    <a:pt x="44475" y="70203"/>
                  </a:lnTo>
                  <a:lnTo>
                    <a:pt x="45338" y="69988"/>
                  </a:lnTo>
                  <a:lnTo>
                    <a:pt x="46181" y="69733"/>
                  </a:lnTo>
                  <a:lnTo>
                    <a:pt x="47025" y="69458"/>
                  </a:lnTo>
                  <a:lnTo>
                    <a:pt x="47868" y="69164"/>
                  </a:lnTo>
                  <a:lnTo>
                    <a:pt x="48711" y="68850"/>
                  </a:lnTo>
                  <a:lnTo>
                    <a:pt x="49535" y="68497"/>
                  </a:lnTo>
                  <a:lnTo>
                    <a:pt x="50319" y="68164"/>
                  </a:lnTo>
                  <a:lnTo>
                    <a:pt x="51103" y="67791"/>
                  </a:lnTo>
                  <a:lnTo>
                    <a:pt x="51868" y="67419"/>
                  </a:lnTo>
                  <a:lnTo>
                    <a:pt x="52633" y="67007"/>
                  </a:lnTo>
                  <a:lnTo>
                    <a:pt x="53378" y="66595"/>
                  </a:lnTo>
                  <a:lnTo>
                    <a:pt x="54123" y="66164"/>
                  </a:lnTo>
                  <a:lnTo>
                    <a:pt x="54849" y="65713"/>
                  </a:lnTo>
                  <a:lnTo>
                    <a:pt x="55555" y="65242"/>
                  </a:lnTo>
                  <a:lnTo>
                    <a:pt x="56261" y="64752"/>
                  </a:lnTo>
                  <a:lnTo>
                    <a:pt x="56947" y="64242"/>
                  </a:lnTo>
                  <a:lnTo>
                    <a:pt x="57633" y="63732"/>
                  </a:lnTo>
                  <a:lnTo>
                    <a:pt x="58300" y="63183"/>
                  </a:lnTo>
                  <a:lnTo>
                    <a:pt x="58967" y="62634"/>
                  </a:lnTo>
                  <a:lnTo>
                    <a:pt x="59614" y="62065"/>
                  </a:lnTo>
                  <a:lnTo>
                    <a:pt x="60242" y="61477"/>
                  </a:lnTo>
                  <a:lnTo>
                    <a:pt x="60869" y="60869"/>
                  </a:lnTo>
                  <a:lnTo>
                    <a:pt x="61457" y="60242"/>
                  </a:lnTo>
                  <a:lnTo>
                    <a:pt x="62046" y="59614"/>
                  </a:lnTo>
                  <a:lnTo>
                    <a:pt x="62634" y="58967"/>
                  </a:lnTo>
                  <a:lnTo>
                    <a:pt x="63183" y="58320"/>
                  </a:lnTo>
                  <a:lnTo>
                    <a:pt x="63712" y="57634"/>
                  </a:lnTo>
                  <a:lnTo>
                    <a:pt x="64242" y="56967"/>
                  </a:lnTo>
                  <a:lnTo>
                    <a:pt x="64752" y="56261"/>
                  </a:lnTo>
                  <a:lnTo>
                    <a:pt x="65242" y="55575"/>
                  </a:lnTo>
                  <a:lnTo>
                    <a:pt x="65693" y="54849"/>
                  </a:lnTo>
                  <a:lnTo>
                    <a:pt x="66164" y="54123"/>
                  </a:lnTo>
                  <a:lnTo>
                    <a:pt x="66595" y="53378"/>
                  </a:lnTo>
                  <a:lnTo>
                    <a:pt x="67007" y="52633"/>
                  </a:lnTo>
                  <a:lnTo>
                    <a:pt x="67399" y="51868"/>
                  </a:lnTo>
                  <a:lnTo>
                    <a:pt x="67791" y="51104"/>
                  </a:lnTo>
                  <a:lnTo>
                    <a:pt x="68144" y="50319"/>
                  </a:lnTo>
                  <a:lnTo>
                    <a:pt x="68497" y="49535"/>
                  </a:lnTo>
                  <a:lnTo>
                    <a:pt x="68831" y="48711"/>
                  </a:lnTo>
                  <a:lnTo>
                    <a:pt x="69144" y="47868"/>
                  </a:lnTo>
                  <a:lnTo>
                    <a:pt x="69438" y="47025"/>
                  </a:lnTo>
                  <a:lnTo>
                    <a:pt x="69713" y="46181"/>
                  </a:lnTo>
                  <a:lnTo>
                    <a:pt x="69968" y="45338"/>
                  </a:lnTo>
                  <a:lnTo>
                    <a:pt x="70203" y="44475"/>
                  </a:lnTo>
                  <a:lnTo>
                    <a:pt x="70419" y="43613"/>
                  </a:lnTo>
                  <a:lnTo>
                    <a:pt x="70595" y="42750"/>
                  </a:lnTo>
                  <a:lnTo>
                    <a:pt x="70772" y="41887"/>
                  </a:lnTo>
                  <a:lnTo>
                    <a:pt x="70909" y="41005"/>
                  </a:lnTo>
                  <a:lnTo>
                    <a:pt x="71027" y="40122"/>
                  </a:lnTo>
                  <a:lnTo>
                    <a:pt x="71125" y="39240"/>
                  </a:lnTo>
                  <a:lnTo>
                    <a:pt x="71203" y="38338"/>
                  </a:lnTo>
                  <a:lnTo>
                    <a:pt x="71262" y="37455"/>
                  </a:lnTo>
                  <a:lnTo>
                    <a:pt x="71282" y="36553"/>
                  </a:lnTo>
                  <a:lnTo>
                    <a:pt x="71301" y="35651"/>
                  </a:lnTo>
                  <a:lnTo>
                    <a:pt x="71282" y="34749"/>
                  </a:lnTo>
                  <a:lnTo>
                    <a:pt x="71262" y="33867"/>
                  </a:lnTo>
                  <a:lnTo>
                    <a:pt x="71203" y="32965"/>
                  </a:lnTo>
                  <a:lnTo>
                    <a:pt x="71125" y="32082"/>
                  </a:lnTo>
                  <a:lnTo>
                    <a:pt x="71027" y="31200"/>
                  </a:lnTo>
                  <a:lnTo>
                    <a:pt x="70909" y="30317"/>
                  </a:lnTo>
                  <a:lnTo>
                    <a:pt x="70772" y="29435"/>
                  </a:lnTo>
                  <a:lnTo>
                    <a:pt x="70595" y="28572"/>
                  </a:lnTo>
                  <a:lnTo>
                    <a:pt x="70419" y="27689"/>
                  </a:lnTo>
                  <a:lnTo>
                    <a:pt x="70203" y="26827"/>
                  </a:lnTo>
                  <a:lnTo>
                    <a:pt x="69968" y="25983"/>
                  </a:lnTo>
                  <a:lnTo>
                    <a:pt x="69713" y="25121"/>
                  </a:lnTo>
                  <a:lnTo>
                    <a:pt x="69438" y="24277"/>
                  </a:lnTo>
                  <a:lnTo>
                    <a:pt x="69144" y="23434"/>
                  </a:lnTo>
                  <a:lnTo>
                    <a:pt x="68831" y="22611"/>
                  </a:lnTo>
                  <a:lnTo>
                    <a:pt x="68497" y="21787"/>
                  </a:lnTo>
                  <a:lnTo>
                    <a:pt x="68144" y="20983"/>
                  </a:lnTo>
                  <a:lnTo>
                    <a:pt x="67791" y="20199"/>
                  </a:lnTo>
                  <a:lnTo>
                    <a:pt x="67399" y="19434"/>
                  </a:lnTo>
                  <a:lnTo>
                    <a:pt x="67007" y="18669"/>
                  </a:lnTo>
                  <a:lnTo>
                    <a:pt x="66595" y="17924"/>
                  </a:lnTo>
                  <a:lnTo>
                    <a:pt x="66164" y="17198"/>
                  </a:lnTo>
                  <a:lnTo>
                    <a:pt x="65693" y="16473"/>
                  </a:lnTo>
                  <a:lnTo>
                    <a:pt x="65242" y="15747"/>
                  </a:lnTo>
                  <a:lnTo>
                    <a:pt x="64752" y="15041"/>
                  </a:lnTo>
                  <a:lnTo>
                    <a:pt x="64242" y="14355"/>
                  </a:lnTo>
                  <a:lnTo>
                    <a:pt x="63712" y="13668"/>
                  </a:lnTo>
                  <a:lnTo>
                    <a:pt x="63183" y="13002"/>
                  </a:lnTo>
                  <a:lnTo>
                    <a:pt x="62634" y="12355"/>
                  </a:lnTo>
                  <a:lnTo>
                    <a:pt x="62046" y="11708"/>
                  </a:lnTo>
                  <a:lnTo>
                    <a:pt x="61457" y="11060"/>
                  </a:lnTo>
                  <a:lnTo>
                    <a:pt x="60869" y="10452"/>
                  </a:lnTo>
                  <a:lnTo>
                    <a:pt x="60242" y="9845"/>
                  </a:lnTo>
                  <a:lnTo>
                    <a:pt x="59614" y="9256"/>
                  </a:lnTo>
                  <a:lnTo>
                    <a:pt x="58967" y="8688"/>
                  </a:lnTo>
                  <a:lnTo>
                    <a:pt x="58300" y="8119"/>
                  </a:lnTo>
                  <a:lnTo>
                    <a:pt x="57633" y="7589"/>
                  </a:lnTo>
                  <a:lnTo>
                    <a:pt x="56947" y="7060"/>
                  </a:lnTo>
                  <a:lnTo>
                    <a:pt x="56261" y="6570"/>
                  </a:lnTo>
                  <a:lnTo>
                    <a:pt x="55555" y="6080"/>
                  </a:lnTo>
                  <a:lnTo>
                    <a:pt x="54849" y="5609"/>
                  </a:lnTo>
                  <a:lnTo>
                    <a:pt x="54123" y="5158"/>
                  </a:lnTo>
                  <a:lnTo>
                    <a:pt x="53378" y="4726"/>
                  </a:lnTo>
                  <a:lnTo>
                    <a:pt x="52633" y="4295"/>
                  </a:lnTo>
                  <a:lnTo>
                    <a:pt x="51868" y="3903"/>
                  </a:lnTo>
                  <a:lnTo>
                    <a:pt x="51103" y="3511"/>
                  </a:lnTo>
                  <a:lnTo>
                    <a:pt x="50319" y="3158"/>
                  </a:lnTo>
                  <a:lnTo>
                    <a:pt x="49535" y="2805"/>
                  </a:lnTo>
                  <a:lnTo>
                    <a:pt x="48711" y="2471"/>
                  </a:lnTo>
                  <a:lnTo>
                    <a:pt x="47868" y="2158"/>
                  </a:lnTo>
                  <a:lnTo>
                    <a:pt x="47025" y="1863"/>
                  </a:lnTo>
                  <a:lnTo>
                    <a:pt x="46181" y="1589"/>
                  </a:lnTo>
                  <a:lnTo>
                    <a:pt x="45338" y="1334"/>
                  </a:lnTo>
                  <a:lnTo>
                    <a:pt x="44475" y="1099"/>
                  </a:lnTo>
                  <a:lnTo>
                    <a:pt x="43612" y="903"/>
                  </a:lnTo>
                  <a:lnTo>
                    <a:pt x="42750" y="706"/>
                  </a:lnTo>
                  <a:lnTo>
                    <a:pt x="41867" y="550"/>
                  </a:lnTo>
                  <a:lnTo>
                    <a:pt x="41004" y="412"/>
                  </a:lnTo>
                  <a:lnTo>
                    <a:pt x="40122" y="275"/>
                  </a:lnTo>
                  <a:lnTo>
                    <a:pt x="39239" y="177"/>
                  </a:lnTo>
                  <a:lnTo>
                    <a:pt x="38337" y="99"/>
                  </a:lnTo>
                  <a:lnTo>
                    <a:pt x="37455" y="59"/>
                  </a:lnTo>
                  <a:lnTo>
                    <a:pt x="36553" y="20"/>
                  </a:lnTo>
                  <a:lnTo>
                    <a:pt x="3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" name="Google Shape;90;p3"/>
            <p:cNvGrpSpPr/>
            <p:nvPr/>
          </p:nvGrpSpPr>
          <p:grpSpPr>
            <a:xfrm>
              <a:off x="8071857" y="4249434"/>
              <a:ext cx="717838" cy="718300"/>
              <a:chOff x="4264775" y="-2589546"/>
              <a:chExt cx="1782563" cy="1783709"/>
            </a:xfrm>
          </p:grpSpPr>
          <p:sp>
            <p:nvSpPr>
              <p:cNvPr id="91" name="Google Shape;91;p3"/>
              <p:cNvSpPr/>
              <p:nvPr/>
            </p:nvSpPr>
            <p:spPr>
              <a:xfrm>
                <a:off x="4264775" y="-2142476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1"/>
                    </a:moveTo>
                    <a:lnTo>
                      <a:pt x="29553" y="1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4264775" y="-1845595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1"/>
                    </a:moveTo>
                    <a:lnTo>
                      <a:pt x="29553" y="1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4264775" y="-1549861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0"/>
                    </a:moveTo>
                    <a:lnTo>
                      <a:pt x="29553" y="0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4264775" y="-1252980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0"/>
                    </a:moveTo>
                    <a:lnTo>
                      <a:pt x="29553" y="0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5601341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5304460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007580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4710699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4476488" y="-2376627"/>
                <a:ext cx="1357928" cy="1357928"/>
              </a:xfrm>
              <a:custGeom>
                <a:rect b="b" l="l" r="r" t="t"/>
                <a:pathLst>
                  <a:path extrusionOk="0" h="22513" w="22513">
                    <a:moveTo>
                      <a:pt x="1" y="0"/>
                    </a:moveTo>
                    <a:lnTo>
                      <a:pt x="1" y="22512"/>
                    </a:lnTo>
                    <a:lnTo>
                      <a:pt x="22513" y="22512"/>
                    </a:lnTo>
                    <a:lnTo>
                      <a:pt x="225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4933631" y="-1923585"/>
                <a:ext cx="458353" cy="366670"/>
              </a:xfrm>
              <a:custGeom>
                <a:rect b="b" l="l" r="r" t="t"/>
                <a:pathLst>
                  <a:path extrusionOk="0" h="6079" w="7599">
                    <a:moveTo>
                      <a:pt x="2844" y="1537"/>
                    </a:moveTo>
                    <a:lnTo>
                      <a:pt x="3608" y="3812"/>
                    </a:lnTo>
                    <a:lnTo>
                      <a:pt x="2088" y="3812"/>
                    </a:lnTo>
                    <a:lnTo>
                      <a:pt x="2844" y="1537"/>
                    </a:lnTo>
                    <a:close/>
                    <a:moveTo>
                      <a:pt x="2264" y="0"/>
                    </a:moveTo>
                    <a:lnTo>
                      <a:pt x="1" y="6079"/>
                    </a:lnTo>
                    <a:lnTo>
                      <a:pt x="1333" y="6079"/>
                    </a:lnTo>
                    <a:lnTo>
                      <a:pt x="1750" y="4826"/>
                    </a:lnTo>
                    <a:lnTo>
                      <a:pt x="3946" y="4826"/>
                    </a:lnTo>
                    <a:lnTo>
                      <a:pt x="4368" y="6079"/>
                    </a:lnTo>
                    <a:lnTo>
                      <a:pt x="5699" y="6079"/>
                    </a:lnTo>
                    <a:lnTo>
                      <a:pt x="3424" y="0"/>
                    </a:lnTo>
                    <a:close/>
                    <a:moveTo>
                      <a:pt x="6346" y="0"/>
                    </a:moveTo>
                    <a:lnTo>
                      <a:pt x="6346" y="6079"/>
                    </a:lnTo>
                    <a:lnTo>
                      <a:pt x="7598" y="6079"/>
                    </a:lnTo>
                    <a:lnTo>
                      <a:pt x="75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4600681" y="-2253640"/>
                <a:ext cx="1110747" cy="1111893"/>
              </a:xfrm>
              <a:custGeom>
                <a:rect b="b" l="l" r="r" t="t"/>
                <a:pathLst>
                  <a:path extrusionOk="0" fill="none" h="18434" w="18415">
                    <a:moveTo>
                      <a:pt x="18415" y="18434"/>
                    </a:moveTo>
                    <a:lnTo>
                      <a:pt x="1" y="18434"/>
                    </a:lnTo>
                    <a:lnTo>
                      <a:pt x="1" y="0"/>
                    </a:lnTo>
                    <a:lnTo>
                      <a:pt x="18415" y="0"/>
                    </a:lnTo>
                    <a:lnTo>
                      <a:pt x="18415" y="18434"/>
                    </a:lnTo>
                    <a:close/>
                  </a:path>
                </a:pathLst>
              </a:custGeom>
              <a:noFill/>
              <a:ln cap="rnd" cmpd="sng" w="58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" name="Google Shape;102;p3"/>
            <p:cNvGrpSpPr/>
            <p:nvPr/>
          </p:nvGrpSpPr>
          <p:grpSpPr>
            <a:xfrm>
              <a:off x="151437" y="3838278"/>
              <a:ext cx="683102" cy="1305225"/>
              <a:chOff x="6260125" y="-2813950"/>
              <a:chExt cx="832950" cy="1591350"/>
            </a:xfrm>
          </p:grpSpPr>
          <p:sp>
            <p:nvSpPr>
              <p:cNvPr id="103" name="Google Shape;103;p3"/>
              <p:cNvSpPr/>
              <p:nvPr/>
            </p:nvSpPr>
            <p:spPr>
              <a:xfrm>
                <a:off x="6633200" y="-1781500"/>
                <a:ext cx="267225" cy="266700"/>
              </a:xfrm>
              <a:custGeom>
                <a:rect b="b" l="l" r="r" t="t"/>
                <a:pathLst>
                  <a:path extrusionOk="0" h="10668" w="10689">
                    <a:moveTo>
                      <a:pt x="5080" y="0"/>
                    </a:moveTo>
                    <a:lnTo>
                      <a:pt x="4805" y="20"/>
                    </a:lnTo>
                    <a:lnTo>
                      <a:pt x="4531" y="59"/>
                    </a:lnTo>
                    <a:lnTo>
                      <a:pt x="4276" y="98"/>
                    </a:lnTo>
                    <a:lnTo>
                      <a:pt x="4021" y="157"/>
                    </a:lnTo>
                    <a:lnTo>
                      <a:pt x="3766" y="235"/>
                    </a:lnTo>
                    <a:lnTo>
                      <a:pt x="3511" y="314"/>
                    </a:lnTo>
                    <a:lnTo>
                      <a:pt x="3276" y="412"/>
                    </a:lnTo>
                    <a:lnTo>
                      <a:pt x="3040" y="530"/>
                    </a:lnTo>
                    <a:lnTo>
                      <a:pt x="2805" y="647"/>
                    </a:lnTo>
                    <a:lnTo>
                      <a:pt x="2589" y="765"/>
                    </a:lnTo>
                    <a:lnTo>
                      <a:pt x="2354" y="902"/>
                    </a:lnTo>
                    <a:lnTo>
                      <a:pt x="2158" y="1059"/>
                    </a:lnTo>
                    <a:lnTo>
                      <a:pt x="1962" y="1216"/>
                    </a:lnTo>
                    <a:lnTo>
                      <a:pt x="1766" y="1392"/>
                    </a:lnTo>
                    <a:lnTo>
                      <a:pt x="1570" y="1569"/>
                    </a:lnTo>
                    <a:lnTo>
                      <a:pt x="1393" y="1745"/>
                    </a:lnTo>
                    <a:lnTo>
                      <a:pt x="1236" y="1942"/>
                    </a:lnTo>
                    <a:lnTo>
                      <a:pt x="1060" y="2138"/>
                    </a:lnTo>
                    <a:lnTo>
                      <a:pt x="923" y="2353"/>
                    </a:lnTo>
                    <a:lnTo>
                      <a:pt x="785" y="2569"/>
                    </a:lnTo>
                    <a:lnTo>
                      <a:pt x="648" y="2785"/>
                    </a:lnTo>
                    <a:lnTo>
                      <a:pt x="530" y="3020"/>
                    </a:lnTo>
                    <a:lnTo>
                      <a:pt x="432" y="3255"/>
                    </a:lnTo>
                    <a:lnTo>
                      <a:pt x="334" y="3491"/>
                    </a:lnTo>
                    <a:lnTo>
                      <a:pt x="256" y="3746"/>
                    </a:lnTo>
                    <a:lnTo>
                      <a:pt x="177" y="4001"/>
                    </a:lnTo>
                    <a:lnTo>
                      <a:pt x="119" y="4255"/>
                    </a:lnTo>
                    <a:lnTo>
                      <a:pt x="79" y="4530"/>
                    </a:lnTo>
                    <a:lnTo>
                      <a:pt x="40" y="4785"/>
                    </a:lnTo>
                    <a:lnTo>
                      <a:pt x="21" y="5059"/>
                    </a:lnTo>
                    <a:lnTo>
                      <a:pt x="1" y="5334"/>
                    </a:lnTo>
                    <a:lnTo>
                      <a:pt x="21" y="5609"/>
                    </a:lnTo>
                    <a:lnTo>
                      <a:pt x="40" y="5883"/>
                    </a:lnTo>
                    <a:lnTo>
                      <a:pt x="79" y="6158"/>
                    </a:lnTo>
                    <a:lnTo>
                      <a:pt x="119" y="6413"/>
                    </a:lnTo>
                    <a:lnTo>
                      <a:pt x="177" y="6667"/>
                    </a:lnTo>
                    <a:lnTo>
                      <a:pt x="256" y="6922"/>
                    </a:lnTo>
                    <a:lnTo>
                      <a:pt x="334" y="7177"/>
                    </a:lnTo>
                    <a:lnTo>
                      <a:pt x="432" y="7413"/>
                    </a:lnTo>
                    <a:lnTo>
                      <a:pt x="530" y="7648"/>
                    </a:lnTo>
                    <a:lnTo>
                      <a:pt x="648" y="7883"/>
                    </a:lnTo>
                    <a:lnTo>
                      <a:pt x="785" y="8099"/>
                    </a:lnTo>
                    <a:lnTo>
                      <a:pt x="923" y="8315"/>
                    </a:lnTo>
                    <a:lnTo>
                      <a:pt x="1060" y="8530"/>
                    </a:lnTo>
                    <a:lnTo>
                      <a:pt x="1236" y="8727"/>
                    </a:lnTo>
                    <a:lnTo>
                      <a:pt x="1393" y="8923"/>
                    </a:lnTo>
                    <a:lnTo>
                      <a:pt x="1570" y="9119"/>
                    </a:lnTo>
                    <a:lnTo>
                      <a:pt x="1766" y="9295"/>
                    </a:lnTo>
                    <a:lnTo>
                      <a:pt x="1962" y="9452"/>
                    </a:lnTo>
                    <a:lnTo>
                      <a:pt x="2158" y="9609"/>
                    </a:lnTo>
                    <a:lnTo>
                      <a:pt x="2354" y="9766"/>
                    </a:lnTo>
                    <a:lnTo>
                      <a:pt x="2589" y="9903"/>
                    </a:lnTo>
                    <a:lnTo>
                      <a:pt x="2805" y="10040"/>
                    </a:lnTo>
                    <a:lnTo>
                      <a:pt x="3040" y="10158"/>
                    </a:lnTo>
                    <a:lnTo>
                      <a:pt x="3276" y="10256"/>
                    </a:lnTo>
                    <a:lnTo>
                      <a:pt x="3511" y="10354"/>
                    </a:lnTo>
                    <a:lnTo>
                      <a:pt x="3766" y="10433"/>
                    </a:lnTo>
                    <a:lnTo>
                      <a:pt x="4021" y="10511"/>
                    </a:lnTo>
                    <a:lnTo>
                      <a:pt x="4276" y="10570"/>
                    </a:lnTo>
                    <a:lnTo>
                      <a:pt x="4531" y="10609"/>
                    </a:lnTo>
                    <a:lnTo>
                      <a:pt x="4805" y="10648"/>
                    </a:lnTo>
                    <a:lnTo>
                      <a:pt x="5080" y="10668"/>
                    </a:lnTo>
                    <a:lnTo>
                      <a:pt x="5629" y="10668"/>
                    </a:lnTo>
                    <a:lnTo>
                      <a:pt x="5903" y="10648"/>
                    </a:lnTo>
                    <a:lnTo>
                      <a:pt x="6158" y="10609"/>
                    </a:lnTo>
                    <a:lnTo>
                      <a:pt x="6433" y="10570"/>
                    </a:lnTo>
                    <a:lnTo>
                      <a:pt x="6688" y="10511"/>
                    </a:lnTo>
                    <a:lnTo>
                      <a:pt x="6943" y="10433"/>
                    </a:lnTo>
                    <a:lnTo>
                      <a:pt x="7178" y="10354"/>
                    </a:lnTo>
                    <a:lnTo>
                      <a:pt x="7433" y="10256"/>
                    </a:lnTo>
                    <a:lnTo>
                      <a:pt x="7668" y="10158"/>
                    </a:lnTo>
                    <a:lnTo>
                      <a:pt x="7904" y="10040"/>
                    </a:lnTo>
                    <a:lnTo>
                      <a:pt x="8119" y="9903"/>
                    </a:lnTo>
                    <a:lnTo>
                      <a:pt x="8335" y="9766"/>
                    </a:lnTo>
                    <a:lnTo>
                      <a:pt x="8551" y="9609"/>
                    </a:lnTo>
                    <a:lnTo>
                      <a:pt x="8747" y="9452"/>
                    </a:lnTo>
                    <a:lnTo>
                      <a:pt x="8943" y="9295"/>
                    </a:lnTo>
                    <a:lnTo>
                      <a:pt x="9119" y="9119"/>
                    </a:lnTo>
                    <a:lnTo>
                      <a:pt x="9296" y="8923"/>
                    </a:lnTo>
                    <a:lnTo>
                      <a:pt x="9472" y="8727"/>
                    </a:lnTo>
                    <a:lnTo>
                      <a:pt x="9629" y="8530"/>
                    </a:lnTo>
                    <a:lnTo>
                      <a:pt x="9786" y="8315"/>
                    </a:lnTo>
                    <a:lnTo>
                      <a:pt x="9923" y="8099"/>
                    </a:lnTo>
                    <a:lnTo>
                      <a:pt x="10041" y="7883"/>
                    </a:lnTo>
                    <a:lnTo>
                      <a:pt x="10159" y="7648"/>
                    </a:lnTo>
                    <a:lnTo>
                      <a:pt x="10276" y="7413"/>
                    </a:lnTo>
                    <a:lnTo>
                      <a:pt x="10374" y="7177"/>
                    </a:lnTo>
                    <a:lnTo>
                      <a:pt x="10453" y="6922"/>
                    </a:lnTo>
                    <a:lnTo>
                      <a:pt x="10512" y="6667"/>
                    </a:lnTo>
                    <a:lnTo>
                      <a:pt x="10590" y="6413"/>
                    </a:lnTo>
                    <a:lnTo>
                      <a:pt x="10629" y="6158"/>
                    </a:lnTo>
                    <a:lnTo>
                      <a:pt x="10669" y="5883"/>
                    </a:lnTo>
                    <a:lnTo>
                      <a:pt x="10688" y="5609"/>
                    </a:lnTo>
                    <a:lnTo>
                      <a:pt x="10688" y="5334"/>
                    </a:lnTo>
                    <a:lnTo>
                      <a:pt x="10688" y="5059"/>
                    </a:lnTo>
                    <a:lnTo>
                      <a:pt x="10669" y="4785"/>
                    </a:lnTo>
                    <a:lnTo>
                      <a:pt x="10629" y="4530"/>
                    </a:lnTo>
                    <a:lnTo>
                      <a:pt x="10590" y="4255"/>
                    </a:lnTo>
                    <a:lnTo>
                      <a:pt x="10512" y="4001"/>
                    </a:lnTo>
                    <a:lnTo>
                      <a:pt x="10453" y="3746"/>
                    </a:lnTo>
                    <a:lnTo>
                      <a:pt x="10374" y="3491"/>
                    </a:lnTo>
                    <a:lnTo>
                      <a:pt x="10276" y="3255"/>
                    </a:lnTo>
                    <a:lnTo>
                      <a:pt x="10159" y="3020"/>
                    </a:lnTo>
                    <a:lnTo>
                      <a:pt x="10041" y="2785"/>
                    </a:lnTo>
                    <a:lnTo>
                      <a:pt x="9923" y="2569"/>
                    </a:lnTo>
                    <a:lnTo>
                      <a:pt x="9786" y="2353"/>
                    </a:lnTo>
                    <a:lnTo>
                      <a:pt x="9629" y="2138"/>
                    </a:lnTo>
                    <a:lnTo>
                      <a:pt x="9472" y="1942"/>
                    </a:lnTo>
                    <a:lnTo>
                      <a:pt x="9296" y="1745"/>
                    </a:lnTo>
                    <a:lnTo>
                      <a:pt x="9119" y="1569"/>
                    </a:lnTo>
                    <a:lnTo>
                      <a:pt x="8943" y="1392"/>
                    </a:lnTo>
                    <a:lnTo>
                      <a:pt x="8747" y="1216"/>
                    </a:lnTo>
                    <a:lnTo>
                      <a:pt x="8551" y="1059"/>
                    </a:lnTo>
                    <a:lnTo>
                      <a:pt x="8335" y="902"/>
                    </a:lnTo>
                    <a:lnTo>
                      <a:pt x="8119" y="765"/>
                    </a:lnTo>
                    <a:lnTo>
                      <a:pt x="7904" y="647"/>
                    </a:lnTo>
                    <a:lnTo>
                      <a:pt x="7668" y="530"/>
                    </a:lnTo>
                    <a:lnTo>
                      <a:pt x="7433" y="412"/>
                    </a:lnTo>
                    <a:lnTo>
                      <a:pt x="7178" y="314"/>
                    </a:lnTo>
                    <a:lnTo>
                      <a:pt x="6943" y="235"/>
                    </a:lnTo>
                    <a:lnTo>
                      <a:pt x="6688" y="157"/>
                    </a:lnTo>
                    <a:lnTo>
                      <a:pt x="6433" y="98"/>
                    </a:lnTo>
                    <a:lnTo>
                      <a:pt x="6158" y="59"/>
                    </a:lnTo>
                    <a:lnTo>
                      <a:pt x="5903" y="20"/>
                    </a:lnTo>
                    <a:lnTo>
                      <a:pt x="56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6696950" y="-1717775"/>
                <a:ext cx="139725" cy="139750"/>
              </a:xfrm>
              <a:custGeom>
                <a:rect b="b" l="l" r="r" t="t"/>
                <a:pathLst>
                  <a:path extrusionOk="0" h="5590" w="5589">
                    <a:moveTo>
                      <a:pt x="2510" y="0"/>
                    </a:moveTo>
                    <a:lnTo>
                      <a:pt x="2236" y="59"/>
                    </a:lnTo>
                    <a:lnTo>
                      <a:pt x="1961" y="118"/>
                    </a:lnTo>
                    <a:lnTo>
                      <a:pt x="1706" y="216"/>
                    </a:lnTo>
                    <a:lnTo>
                      <a:pt x="1471" y="334"/>
                    </a:lnTo>
                    <a:lnTo>
                      <a:pt x="1236" y="471"/>
                    </a:lnTo>
                    <a:lnTo>
                      <a:pt x="1020" y="628"/>
                    </a:lnTo>
                    <a:lnTo>
                      <a:pt x="824" y="804"/>
                    </a:lnTo>
                    <a:lnTo>
                      <a:pt x="647" y="1020"/>
                    </a:lnTo>
                    <a:lnTo>
                      <a:pt x="490" y="1216"/>
                    </a:lnTo>
                    <a:lnTo>
                      <a:pt x="353" y="1452"/>
                    </a:lnTo>
                    <a:lnTo>
                      <a:pt x="236" y="1706"/>
                    </a:lnTo>
                    <a:lnTo>
                      <a:pt x="137" y="1961"/>
                    </a:lnTo>
                    <a:lnTo>
                      <a:pt x="59" y="2216"/>
                    </a:lnTo>
                    <a:lnTo>
                      <a:pt x="20" y="2510"/>
                    </a:lnTo>
                    <a:lnTo>
                      <a:pt x="0" y="2785"/>
                    </a:lnTo>
                    <a:lnTo>
                      <a:pt x="20" y="3079"/>
                    </a:lnTo>
                    <a:lnTo>
                      <a:pt x="59" y="3354"/>
                    </a:lnTo>
                    <a:lnTo>
                      <a:pt x="137" y="3609"/>
                    </a:lnTo>
                    <a:lnTo>
                      <a:pt x="236" y="3883"/>
                    </a:lnTo>
                    <a:lnTo>
                      <a:pt x="353" y="4118"/>
                    </a:lnTo>
                    <a:lnTo>
                      <a:pt x="490" y="4354"/>
                    </a:lnTo>
                    <a:lnTo>
                      <a:pt x="647" y="4570"/>
                    </a:lnTo>
                    <a:lnTo>
                      <a:pt x="824" y="4766"/>
                    </a:lnTo>
                    <a:lnTo>
                      <a:pt x="1020" y="4942"/>
                    </a:lnTo>
                    <a:lnTo>
                      <a:pt x="1236" y="5099"/>
                    </a:lnTo>
                    <a:lnTo>
                      <a:pt x="1471" y="5236"/>
                    </a:lnTo>
                    <a:lnTo>
                      <a:pt x="1706" y="5354"/>
                    </a:lnTo>
                    <a:lnTo>
                      <a:pt x="1961" y="5452"/>
                    </a:lnTo>
                    <a:lnTo>
                      <a:pt x="2236" y="5530"/>
                    </a:lnTo>
                    <a:lnTo>
                      <a:pt x="2510" y="5570"/>
                    </a:lnTo>
                    <a:lnTo>
                      <a:pt x="2804" y="5589"/>
                    </a:lnTo>
                    <a:lnTo>
                      <a:pt x="3079" y="5570"/>
                    </a:lnTo>
                    <a:lnTo>
                      <a:pt x="3353" y="5530"/>
                    </a:lnTo>
                    <a:lnTo>
                      <a:pt x="3628" y="5452"/>
                    </a:lnTo>
                    <a:lnTo>
                      <a:pt x="3883" y="5354"/>
                    </a:lnTo>
                    <a:lnTo>
                      <a:pt x="4138" y="5236"/>
                    </a:lnTo>
                    <a:lnTo>
                      <a:pt x="4354" y="5099"/>
                    </a:lnTo>
                    <a:lnTo>
                      <a:pt x="4569" y="4942"/>
                    </a:lnTo>
                    <a:lnTo>
                      <a:pt x="4765" y="4766"/>
                    </a:lnTo>
                    <a:lnTo>
                      <a:pt x="4961" y="4570"/>
                    </a:lnTo>
                    <a:lnTo>
                      <a:pt x="5118" y="4354"/>
                    </a:lnTo>
                    <a:lnTo>
                      <a:pt x="5256" y="4118"/>
                    </a:lnTo>
                    <a:lnTo>
                      <a:pt x="5373" y="3883"/>
                    </a:lnTo>
                    <a:lnTo>
                      <a:pt x="5471" y="3609"/>
                    </a:lnTo>
                    <a:lnTo>
                      <a:pt x="5530" y="3354"/>
                    </a:lnTo>
                    <a:lnTo>
                      <a:pt x="5569" y="3079"/>
                    </a:lnTo>
                    <a:lnTo>
                      <a:pt x="5589" y="2785"/>
                    </a:lnTo>
                    <a:lnTo>
                      <a:pt x="5569" y="2510"/>
                    </a:lnTo>
                    <a:lnTo>
                      <a:pt x="5530" y="2216"/>
                    </a:lnTo>
                    <a:lnTo>
                      <a:pt x="5471" y="1961"/>
                    </a:lnTo>
                    <a:lnTo>
                      <a:pt x="5373" y="1706"/>
                    </a:lnTo>
                    <a:lnTo>
                      <a:pt x="5256" y="1452"/>
                    </a:lnTo>
                    <a:lnTo>
                      <a:pt x="5118" y="1216"/>
                    </a:lnTo>
                    <a:lnTo>
                      <a:pt x="4961" y="1020"/>
                    </a:lnTo>
                    <a:lnTo>
                      <a:pt x="4765" y="804"/>
                    </a:lnTo>
                    <a:lnTo>
                      <a:pt x="4569" y="628"/>
                    </a:lnTo>
                    <a:lnTo>
                      <a:pt x="4354" y="471"/>
                    </a:lnTo>
                    <a:lnTo>
                      <a:pt x="4138" y="334"/>
                    </a:lnTo>
                    <a:lnTo>
                      <a:pt x="3883" y="216"/>
                    </a:lnTo>
                    <a:lnTo>
                      <a:pt x="3628" y="118"/>
                    </a:lnTo>
                    <a:lnTo>
                      <a:pt x="3353" y="59"/>
                    </a:lnTo>
                    <a:lnTo>
                      <a:pt x="30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6502325" y="-2665425"/>
                <a:ext cx="64250" cy="471650"/>
              </a:xfrm>
              <a:custGeom>
                <a:rect b="b" l="l" r="r" t="t"/>
                <a:pathLst>
                  <a:path extrusionOk="0" h="18866" w="2570">
                    <a:moveTo>
                      <a:pt x="0" y="1"/>
                    </a:moveTo>
                    <a:lnTo>
                      <a:pt x="0" y="18865"/>
                    </a:lnTo>
                    <a:lnTo>
                      <a:pt x="2569" y="18865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6285625" y="-2116350"/>
                <a:ext cx="447125" cy="276525"/>
              </a:xfrm>
              <a:custGeom>
                <a:rect b="b" l="l" r="r" t="t"/>
                <a:pathLst>
                  <a:path extrusionOk="0" h="11061" w="17885">
                    <a:moveTo>
                      <a:pt x="1197" y="1"/>
                    </a:moveTo>
                    <a:lnTo>
                      <a:pt x="1" y="2275"/>
                    </a:lnTo>
                    <a:lnTo>
                      <a:pt x="16689" y="11061"/>
                    </a:lnTo>
                    <a:lnTo>
                      <a:pt x="17885" y="8786"/>
                    </a:lnTo>
                    <a:lnTo>
                      <a:pt x="11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6657225" y="-2448725"/>
                <a:ext cx="64250" cy="254950"/>
              </a:xfrm>
              <a:custGeom>
                <a:rect b="b" l="l" r="r" t="t"/>
                <a:pathLst>
                  <a:path extrusionOk="0" h="10198" w="2570">
                    <a:moveTo>
                      <a:pt x="1" y="0"/>
                    </a:moveTo>
                    <a:lnTo>
                      <a:pt x="1" y="10197"/>
                    </a:lnTo>
                    <a:lnTo>
                      <a:pt x="2570" y="10197"/>
                    </a:lnTo>
                    <a:lnTo>
                      <a:pt x="25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6812150" y="-2448725"/>
                <a:ext cx="64250" cy="254950"/>
              </a:xfrm>
              <a:custGeom>
                <a:rect b="b" l="l" r="r" t="t"/>
                <a:pathLst>
                  <a:path extrusionOk="0" h="10198" w="2570">
                    <a:moveTo>
                      <a:pt x="0" y="0"/>
                    </a:moveTo>
                    <a:lnTo>
                      <a:pt x="0" y="10197"/>
                    </a:lnTo>
                    <a:lnTo>
                      <a:pt x="2569" y="10197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6967075" y="-2363925"/>
                <a:ext cx="64250" cy="170150"/>
              </a:xfrm>
              <a:custGeom>
                <a:rect b="b" l="l" r="r" t="t"/>
                <a:pathLst>
                  <a:path extrusionOk="0" h="6806" w="2570">
                    <a:moveTo>
                      <a:pt x="0" y="1"/>
                    </a:moveTo>
                    <a:lnTo>
                      <a:pt x="0" y="6805"/>
                    </a:lnTo>
                    <a:lnTo>
                      <a:pt x="2569" y="6805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6440550" y="-2197725"/>
                <a:ext cx="652525" cy="499100"/>
              </a:xfrm>
              <a:custGeom>
                <a:rect b="b" l="l" r="r" t="t"/>
                <a:pathLst>
                  <a:path extrusionOk="0" h="19964" w="26101">
                    <a:moveTo>
                      <a:pt x="2569" y="0"/>
                    </a:moveTo>
                    <a:lnTo>
                      <a:pt x="2295" y="20"/>
                    </a:lnTo>
                    <a:lnTo>
                      <a:pt x="2040" y="59"/>
                    </a:lnTo>
                    <a:lnTo>
                      <a:pt x="1804" y="118"/>
                    </a:lnTo>
                    <a:lnTo>
                      <a:pt x="1569" y="216"/>
                    </a:lnTo>
                    <a:lnTo>
                      <a:pt x="1334" y="314"/>
                    </a:lnTo>
                    <a:lnTo>
                      <a:pt x="1138" y="452"/>
                    </a:lnTo>
                    <a:lnTo>
                      <a:pt x="942" y="589"/>
                    </a:lnTo>
                    <a:lnTo>
                      <a:pt x="745" y="765"/>
                    </a:lnTo>
                    <a:lnTo>
                      <a:pt x="589" y="942"/>
                    </a:lnTo>
                    <a:lnTo>
                      <a:pt x="432" y="1138"/>
                    </a:lnTo>
                    <a:lnTo>
                      <a:pt x="314" y="1354"/>
                    </a:lnTo>
                    <a:lnTo>
                      <a:pt x="196" y="1569"/>
                    </a:lnTo>
                    <a:lnTo>
                      <a:pt x="118" y="1805"/>
                    </a:lnTo>
                    <a:lnTo>
                      <a:pt x="59" y="2060"/>
                    </a:lnTo>
                    <a:lnTo>
                      <a:pt x="20" y="2314"/>
                    </a:lnTo>
                    <a:lnTo>
                      <a:pt x="0" y="2569"/>
                    </a:lnTo>
                    <a:lnTo>
                      <a:pt x="0" y="4707"/>
                    </a:lnTo>
                    <a:lnTo>
                      <a:pt x="20" y="5374"/>
                    </a:lnTo>
                    <a:lnTo>
                      <a:pt x="59" y="6060"/>
                    </a:lnTo>
                    <a:lnTo>
                      <a:pt x="138" y="6766"/>
                    </a:lnTo>
                    <a:lnTo>
                      <a:pt x="236" y="7511"/>
                    </a:lnTo>
                    <a:lnTo>
                      <a:pt x="373" y="8256"/>
                    </a:lnTo>
                    <a:lnTo>
                      <a:pt x="530" y="9001"/>
                    </a:lnTo>
                    <a:lnTo>
                      <a:pt x="726" y="9747"/>
                    </a:lnTo>
                    <a:lnTo>
                      <a:pt x="942" y="10492"/>
                    </a:lnTo>
                    <a:lnTo>
                      <a:pt x="1177" y="11217"/>
                    </a:lnTo>
                    <a:lnTo>
                      <a:pt x="1432" y="11923"/>
                    </a:lnTo>
                    <a:lnTo>
                      <a:pt x="1726" y="12610"/>
                    </a:lnTo>
                    <a:lnTo>
                      <a:pt x="2040" y="13257"/>
                    </a:lnTo>
                    <a:lnTo>
                      <a:pt x="2373" y="13865"/>
                    </a:lnTo>
                    <a:lnTo>
                      <a:pt x="2726" y="14453"/>
                    </a:lnTo>
                    <a:lnTo>
                      <a:pt x="2903" y="14708"/>
                    </a:lnTo>
                    <a:lnTo>
                      <a:pt x="3099" y="14963"/>
                    </a:lnTo>
                    <a:lnTo>
                      <a:pt x="3295" y="15218"/>
                    </a:lnTo>
                    <a:lnTo>
                      <a:pt x="3491" y="15433"/>
                    </a:lnTo>
                    <a:lnTo>
                      <a:pt x="3491" y="19963"/>
                    </a:lnTo>
                    <a:lnTo>
                      <a:pt x="22610" y="19963"/>
                    </a:lnTo>
                    <a:lnTo>
                      <a:pt x="22610" y="15433"/>
                    </a:lnTo>
                    <a:lnTo>
                      <a:pt x="22806" y="15218"/>
                    </a:lnTo>
                    <a:lnTo>
                      <a:pt x="23003" y="14963"/>
                    </a:lnTo>
                    <a:lnTo>
                      <a:pt x="23199" y="14708"/>
                    </a:lnTo>
                    <a:lnTo>
                      <a:pt x="23375" y="14453"/>
                    </a:lnTo>
                    <a:lnTo>
                      <a:pt x="23748" y="13865"/>
                    </a:lnTo>
                    <a:lnTo>
                      <a:pt x="24081" y="13257"/>
                    </a:lnTo>
                    <a:lnTo>
                      <a:pt x="24375" y="12610"/>
                    </a:lnTo>
                    <a:lnTo>
                      <a:pt x="24669" y="11923"/>
                    </a:lnTo>
                    <a:lnTo>
                      <a:pt x="24924" y="11217"/>
                    </a:lnTo>
                    <a:lnTo>
                      <a:pt x="25179" y="10492"/>
                    </a:lnTo>
                    <a:lnTo>
                      <a:pt x="25395" y="9747"/>
                    </a:lnTo>
                    <a:lnTo>
                      <a:pt x="25571" y="9001"/>
                    </a:lnTo>
                    <a:lnTo>
                      <a:pt x="25728" y="8256"/>
                    </a:lnTo>
                    <a:lnTo>
                      <a:pt x="25866" y="7511"/>
                    </a:lnTo>
                    <a:lnTo>
                      <a:pt x="25964" y="6766"/>
                    </a:lnTo>
                    <a:lnTo>
                      <a:pt x="26042" y="6060"/>
                    </a:lnTo>
                    <a:lnTo>
                      <a:pt x="26101" y="5374"/>
                    </a:lnTo>
                    <a:lnTo>
                      <a:pt x="26101" y="4707"/>
                    </a:lnTo>
                    <a:lnTo>
                      <a:pt x="26101" y="2569"/>
                    </a:lnTo>
                    <a:lnTo>
                      <a:pt x="26101" y="2314"/>
                    </a:lnTo>
                    <a:lnTo>
                      <a:pt x="26062" y="2060"/>
                    </a:lnTo>
                    <a:lnTo>
                      <a:pt x="25983" y="1805"/>
                    </a:lnTo>
                    <a:lnTo>
                      <a:pt x="25905" y="1569"/>
                    </a:lnTo>
                    <a:lnTo>
                      <a:pt x="25807" y="1354"/>
                    </a:lnTo>
                    <a:lnTo>
                      <a:pt x="25669" y="1138"/>
                    </a:lnTo>
                    <a:lnTo>
                      <a:pt x="25532" y="942"/>
                    </a:lnTo>
                    <a:lnTo>
                      <a:pt x="25356" y="765"/>
                    </a:lnTo>
                    <a:lnTo>
                      <a:pt x="25179" y="589"/>
                    </a:lnTo>
                    <a:lnTo>
                      <a:pt x="24983" y="452"/>
                    </a:lnTo>
                    <a:lnTo>
                      <a:pt x="24767" y="314"/>
                    </a:lnTo>
                    <a:lnTo>
                      <a:pt x="24552" y="216"/>
                    </a:lnTo>
                    <a:lnTo>
                      <a:pt x="24316" y="118"/>
                    </a:lnTo>
                    <a:lnTo>
                      <a:pt x="24061" y="59"/>
                    </a:lnTo>
                    <a:lnTo>
                      <a:pt x="23807" y="20"/>
                    </a:lnTo>
                    <a:lnTo>
                      <a:pt x="2355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6657225" y="-2197725"/>
                <a:ext cx="403025" cy="274550"/>
              </a:xfrm>
              <a:custGeom>
                <a:rect b="b" l="l" r="r" t="t"/>
                <a:pathLst>
                  <a:path extrusionOk="0" h="10982" w="16121">
                    <a:moveTo>
                      <a:pt x="1" y="0"/>
                    </a:moveTo>
                    <a:lnTo>
                      <a:pt x="1" y="7962"/>
                    </a:lnTo>
                    <a:lnTo>
                      <a:pt x="20" y="8276"/>
                    </a:lnTo>
                    <a:lnTo>
                      <a:pt x="60" y="8570"/>
                    </a:lnTo>
                    <a:lnTo>
                      <a:pt x="138" y="8864"/>
                    </a:lnTo>
                    <a:lnTo>
                      <a:pt x="236" y="9139"/>
                    </a:lnTo>
                    <a:lnTo>
                      <a:pt x="373" y="9394"/>
                    </a:lnTo>
                    <a:lnTo>
                      <a:pt x="511" y="9648"/>
                    </a:lnTo>
                    <a:lnTo>
                      <a:pt x="687" y="9884"/>
                    </a:lnTo>
                    <a:lnTo>
                      <a:pt x="883" y="10100"/>
                    </a:lnTo>
                    <a:lnTo>
                      <a:pt x="1099" y="10276"/>
                    </a:lnTo>
                    <a:lnTo>
                      <a:pt x="1334" y="10452"/>
                    </a:lnTo>
                    <a:lnTo>
                      <a:pt x="1589" y="10609"/>
                    </a:lnTo>
                    <a:lnTo>
                      <a:pt x="1844" y="10727"/>
                    </a:lnTo>
                    <a:lnTo>
                      <a:pt x="2119" y="10845"/>
                    </a:lnTo>
                    <a:lnTo>
                      <a:pt x="2413" y="10904"/>
                    </a:lnTo>
                    <a:lnTo>
                      <a:pt x="2707" y="10962"/>
                    </a:lnTo>
                    <a:lnTo>
                      <a:pt x="3021" y="10982"/>
                    </a:lnTo>
                    <a:lnTo>
                      <a:pt x="13120" y="10982"/>
                    </a:lnTo>
                    <a:lnTo>
                      <a:pt x="13414" y="10962"/>
                    </a:lnTo>
                    <a:lnTo>
                      <a:pt x="13728" y="10904"/>
                    </a:lnTo>
                    <a:lnTo>
                      <a:pt x="14002" y="10845"/>
                    </a:lnTo>
                    <a:lnTo>
                      <a:pt x="14296" y="10727"/>
                    </a:lnTo>
                    <a:lnTo>
                      <a:pt x="14551" y="10609"/>
                    </a:lnTo>
                    <a:lnTo>
                      <a:pt x="14806" y="10452"/>
                    </a:lnTo>
                    <a:lnTo>
                      <a:pt x="15022" y="10276"/>
                    </a:lnTo>
                    <a:lnTo>
                      <a:pt x="15238" y="10100"/>
                    </a:lnTo>
                    <a:lnTo>
                      <a:pt x="15434" y="9884"/>
                    </a:lnTo>
                    <a:lnTo>
                      <a:pt x="15610" y="9648"/>
                    </a:lnTo>
                    <a:lnTo>
                      <a:pt x="15767" y="9394"/>
                    </a:lnTo>
                    <a:lnTo>
                      <a:pt x="15885" y="9139"/>
                    </a:lnTo>
                    <a:lnTo>
                      <a:pt x="16002" y="8864"/>
                    </a:lnTo>
                    <a:lnTo>
                      <a:pt x="16061" y="8570"/>
                    </a:lnTo>
                    <a:lnTo>
                      <a:pt x="16120" y="8276"/>
                    </a:lnTo>
                    <a:lnTo>
                      <a:pt x="16120" y="7962"/>
                    </a:lnTo>
                    <a:lnTo>
                      <a:pt x="16120" y="608"/>
                    </a:lnTo>
                    <a:lnTo>
                      <a:pt x="16120" y="471"/>
                    </a:lnTo>
                    <a:lnTo>
                      <a:pt x="16081" y="373"/>
                    </a:lnTo>
                    <a:lnTo>
                      <a:pt x="16022" y="275"/>
                    </a:lnTo>
                    <a:lnTo>
                      <a:pt x="15963" y="177"/>
                    </a:lnTo>
                    <a:lnTo>
                      <a:pt x="15865" y="118"/>
                    </a:lnTo>
                    <a:lnTo>
                      <a:pt x="15767" y="59"/>
                    </a:lnTo>
                    <a:lnTo>
                      <a:pt x="15649" y="20"/>
                    </a:lnTo>
                    <a:lnTo>
                      <a:pt x="155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6485150" y="-2471275"/>
                <a:ext cx="93675" cy="204950"/>
              </a:xfrm>
              <a:custGeom>
                <a:rect b="b" l="l" r="r" t="t"/>
                <a:pathLst>
                  <a:path extrusionOk="0" h="8198" w="3747">
                    <a:moveTo>
                      <a:pt x="256" y="0"/>
                    </a:moveTo>
                    <a:lnTo>
                      <a:pt x="197" y="20"/>
                    </a:lnTo>
                    <a:lnTo>
                      <a:pt x="158" y="59"/>
                    </a:lnTo>
                    <a:lnTo>
                      <a:pt x="99" y="79"/>
                    </a:lnTo>
                    <a:lnTo>
                      <a:pt x="60" y="137"/>
                    </a:lnTo>
                    <a:lnTo>
                      <a:pt x="40" y="196"/>
                    </a:lnTo>
                    <a:lnTo>
                      <a:pt x="20" y="255"/>
                    </a:lnTo>
                    <a:lnTo>
                      <a:pt x="1" y="314"/>
                    </a:lnTo>
                    <a:lnTo>
                      <a:pt x="1" y="7883"/>
                    </a:lnTo>
                    <a:lnTo>
                      <a:pt x="20" y="7942"/>
                    </a:lnTo>
                    <a:lnTo>
                      <a:pt x="40" y="8001"/>
                    </a:lnTo>
                    <a:lnTo>
                      <a:pt x="60" y="8060"/>
                    </a:lnTo>
                    <a:lnTo>
                      <a:pt x="99" y="8099"/>
                    </a:lnTo>
                    <a:lnTo>
                      <a:pt x="158" y="8138"/>
                    </a:lnTo>
                    <a:lnTo>
                      <a:pt x="197" y="8178"/>
                    </a:lnTo>
                    <a:lnTo>
                      <a:pt x="256" y="8178"/>
                    </a:lnTo>
                    <a:lnTo>
                      <a:pt x="334" y="8197"/>
                    </a:lnTo>
                    <a:lnTo>
                      <a:pt x="3433" y="8197"/>
                    </a:lnTo>
                    <a:lnTo>
                      <a:pt x="3491" y="8178"/>
                    </a:lnTo>
                    <a:lnTo>
                      <a:pt x="3570" y="8178"/>
                    </a:lnTo>
                    <a:lnTo>
                      <a:pt x="3609" y="8138"/>
                    </a:lnTo>
                    <a:lnTo>
                      <a:pt x="3668" y="8099"/>
                    </a:lnTo>
                    <a:lnTo>
                      <a:pt x="3707" y="8060"/>
                    </a:lnTo>
                    <a:lnTo>
                      <a:pt x="3727" y="8001"/>
                    </a:lnTo>
                    <a:lnTo>
                      <a:pt x="3746" y="7942"/>
                    </a:lnTo>
                    <a:lnTo>
                      <a:pt x="3746" y="7883"/>
                    </a:lnTo>
                    <a:lnTo>
                      <a:pt x="3746" y="314"/>
                    </a:lnTo>
                    <a:lnTo>
                      <a:pt x="3746" y="255"/>
                    </a:lnTo>
                    <a:lnTo>
                      <a:pt x="3727" y="196"/>
                    </a:lnTo>
                    <a:lnTo>
                      <a:pt x="3707" y="137"/>
                    </a:lnTo>
                    <a:lnTo>
                      <a:pt x="3668" y="79"/>
                    </a:lnTo>
                    <a:lnTo>
                      <a:pt x="3609" y="59"/>
                    </a:lnTo>
                    <a:lnTo>
                      <a:pt x="3570" y="20"/>
                    </a:lnTo>
                    <a:lnTo>
                      <a:pt x="3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6642525" y="-2471275"/>
                <a:ext cx="93650" cy="204950"/>
              </a:xfrm>
              <a:custGeom>
                <a:rect b="b" l="l" r="r" t="t"/>
                <a:pathLst>
                  <a:path extrusionOk="0" h="8198" w="3746">
                    <a:moveTo>
                      <a:pt x="1687" y="0"/>
                    </a:moveTo>
                    <a:lnTo>
                      <a:pt x="1491" y="39"/>
                    </a:lnTo>
                    <a:lnTo>
                      <a:pt x="1314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87" y="432"/>
                    </a:lnTo>
                    <a:lnTo>
                      <a:pt x="550" y="549"/>
                    </a:lnTo>
                    <a:lnTo>
                      <a:pt x="432" y="667"/>
                    </a:lnTo>
                    <a:lnTo>
                      <a:pt x="314" y="824"/>
                    </a:lnTo>
                    <a:lnTo>
                      <a:pt x="236" y="981"/>
                    </a:lnTo>
                    <a:lnTo>
                      <a:pt x="157" y="1138"/>
                    </a:lnTo>
                    <a:lnTo>
                      <a:pt x="79" y="1314"/>
                    </a:lnTo>
                    <a:lnTo>
                      <a:pt x="40" y="1491"/>
                    </a:lnTo>
                    <a:lnTo>
                      <a:pt x="20" y="1667"/>
                    </a:lnTo>
                    <a:lnTo>
                      <a:pt x="1" y="1863"/>
                    </a:lnTo>
                    <a:lnTo>
                      <a:pt x="1" y="7334"/>
                    </a:lnTo>
                    <a:lnTo>
                      <a:pt x="20" y="7511"/>
                    </a:lnTo>
                    <a:lnTo>
                      <a:pt x="79" y="7668"/>
                    </a:lnTo>
                    <a:lnTo>
                      <a:pt x="157" y="7825"/>
                    </a:lnTo>
                    <a:lnTo>
                      <a:pt x="255" y="7942"/>
                    </a:lnTo>
                    <a:lnTo>
                      <a:pt x="373" y="8040"/>
                    </a:lnTo>
                    <a:lnTo>
                      <a:pt x="530" y="8119"/>
                    </a:lnTo>
                    <a:lnTo>
                      <a:pt x="687" y="8178"/>
                    </a:lnTo>
                    <a:lnTo>
                      <a:pt x="863" y="8197"/>
                    </a:lnTo>
                    <a:lnTo>
                      <a:pt x="2903" y="8197"/>
                    </a:lnTo>
                    <a:lnTo>
                      <a:pt x="3060" y="8178"/>
                    </a:lnTo>
                    <a:lnTo>
                      <a:pt x="3236" y="8119"/>
                    </a:lnTo>
                    <a:lnTo>
                      <a:pt x="3373" y="8040"/>
                    </a:lnTo>
                    <a:lnTo>
                      <a:pt x="3491" y="7942"/>
                    </a:lnTo>
                    <a:lnTo>
                      <a:pt x="3609" y="7825"/>
                    </a:lnTo>
                    <a:lnTo>
                      <a:pt x="3687" y="7668"/>
                    </a:lnTo>
                    <a:lnTo>
                      <a:pt x="3726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46" y="1667"/>
                    </a:lnTo>
                    <a:lnTo>
                      <a:pt x="3707" y="1491"/>
                    </a:lnTo>
                    <a:lnTo>
                      <a:pt x="3668" y="1314"/>
                    </a:lnTo>
                    <a:lnTo>
                      <a:pt x="3609" y="1138"/>
                    </a:lnTo>
                    <a:lnTo>
                      <a:pt x="3530" y="981"/>
                    </a:lnTo>
                    <a:lnTo>
                      <a:pt x="3432" y="824"/>
                    </a:lnTo>
                    <a:lnTo>
                      <a:pt x="3315" y="667"/>
                    </a:lnTo>
                    <a:lnTo>
                      <a:pt x="3197" y="549"/>
                    </a:lnTo>
                    <a:lnTo>
                      <a:pt x="3060" y="432"/>
                    </a:lnTo>
                    <a:lnTo>
                      <a:pt x="2922" y="314"/>
                    </a:lnTo>
                    <a:lnTo>
                      <a:pt x="2766" y="216"/>
                    </a:lnTo>
                    <a:lnTo>
                      <a:pt x="2609" y="137"/>
                    </a:lnTo>
                    <a:lnTo>
                      <a:pt x="2432" y="79"/>
                    </a:lnTo>
                    <a:lnTo>
                      <a:pt x="2256" y="39"/>
                    </a:lnTo>
                    <a:lnTo>
                      <a:pt x="20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6799900" y="-2471275"/>
                <a:ext cx="93650" cy="204950"/>
              </a:xfrm>
              <a:custGeom>
                <a:rect b="b" l="l" r="r" t="t"/>
                <a:pathLst>
                  <a:path extrusionOk="0" h="8198" w="3746">
                    <a:moveTo>
                      <a:pt x="1687" y="0"/>
                    </a:moveTo>
                    <a:lnTo>
                      <a:pt x="1491" y="39"/>
                    </a:lnTo>
                    <a:lnTo>
                      <a:pt x="1314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87" y="432"/>
                    </a:lnTo>
                    <a:lnTo>
                      <a:pt x="549" y="549"/>
                    </a:lnTo>
                    <a:lnTo>
                      <a:pt x="432" y="667"/>
                    </a:lnTo>
                    <a:lnTo>
                      <a:pt x="314" y="824"/>
                    </a:lnTo>
                    <a:lnTo>
                      <a:pt x="216" y="981"/>
                    </a:lnTo>
                    <a:lnTo>
                      <a:pt x="138" y="1138"/>
                    </a:lnTo>
                    <a:lnTo>
                      <a:pt x="79" y="1314"/>
                    </a:lnTo>
                    <a:lnTo>
                      <a:pt x="39" y="1491"/>
                    </a:lnTo>
                    <a:lnTo>
                      <a:pt x="0" y="1667"/>
                    </a:lnTo>
                    <a:lnTo>
                      <a:pt x="0" y="1863"/>
                    </a:lnTo>
                    <a:lnTo>
                      <a:pt x="0" y="7334"/>
                    </a:lnTo>
                    <a:lnTo>
                      <a:pt x="20" y="7511"/>
                    </a:lnTo>
                    <a:lnTo>
                      <a:pt x="59" y="7668"/>
                    </a:lnTo>
                    <a:lnTo>
                      <a:pt x="138" y="7825"/>
                    </a:lnTo>
                    <a:lnTo>
                      <a:pt x="255" y="7942"/>
                    </a:lnTo>
                    <a:lnTo>
                      <a:pt x="373" y="8040"/>
                    </a:lnTo>
                    <a:lnTo>
                      <a:pt x="510" y="8119"/>
                    </a:lnTo>
                    <a:lnTo>
                      <a:pt x="687" y="8178"/>
                    </a:lnTo>
                    <a:lnTo>
                      <a:pt x="843" y="8197"/>
                    </a:lnTo>
                    <a:lnTo>
                      <a:pt x="2883" y="8197"/>
                    </a:lnTo>
                    <a:lnTo>
                      <a:pt x="3059" y="8178"/>
                    </a:lnTo>
                    <a:lnTo>
                      <a:pt x="3216" y="8119"/>
                    </a:lnTo>
                    <a:lnTo>
                      <a:pt x="3373" y="8040"/>
                    </a:lnTo>
                    <a:lnTo>
                      <a:pt x="3491" y="7942"/>
                    </a:lnTo>
                    <a:lnTo>
                      <a:pt x="3589" y="7825"/>
                    </a:lnTo>
                    <a:lnTo>
                      <a:pt x="3667" y="7668"/>
                    </a:lnTo>
                    <a:lnTo>
                      <a:pt x="3726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26" y="1667"/>
                    </a:lnTo>
                    <a:lnTo>
                      <a:pt x="3706" y="1491"/>
                    </a:lnTo>
                    <a:lnTo>
                      <a:pt x="3667" y="1314"/>
                    </a:lnTo>
                    <a:lnTo>
                      <a:pt x="3589" y="1138"/>
                    </a:lnTo>
                    <a:lnTo>
                      <a:pt x="3510" y="981"/>
                    </a:lnTo>
                    <a:lnTo>
                      <a:pt x="3432" y="824"/>
                    </a:lnTo>
                    <a:lnTo>
                      <a:pt x="3314" y="667"/>
                    </a:lnTo>
                    <a:lnTo>
                      <a:pt x="3197" y="549"/>
                    </a:lnTo>
                    <a:lnTo>
                      <a:pt x="3059" y="432"/>
                    </a:lnTo>
                    <a:lnTo>
                      <a:pt x="2922" y="314"/>
                    </a:lnTo>
                    <a:lnTo>
                      <a:pt x="2765" y="216"/>
                    </a:lnTo>
                    <a:lnTo>
                      <a:pt x="2589" y="137"/>
                    </a:lnTo>
                    <a:lnTo>
                      <a:pt x="2432" y="79"/>
                    </a:lnTo>
                    <a:lnTo>
                      <a:pt x="2255" y="39"/>
                    </a:lnTo>
                    <a:lnTo>
                      <a:pt x="205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6952350" y="-2471275"/>
                <a:ext cx="93675" cy="204950"/>
              </a:xfrm>
              <a:custGeom>
                <a:rect b="b" l="l" r="r" t="t"/>
                <a:pathLst>
                  <a:path extrusionOk="0" h="8198" w="3747">
                    <a:moveTo>
                      <a:pt x="1668" y="0"/>
                    </a:moveTo>
                    <a:lnTo>
                      <a:pt x="1491" y="39"/>
                    </a:lnTo>
                    <a:lnTo>
                      <a:pt x="1315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68" y="432"/>
                    </a:lnTo>
                    <a:lnTo>
                      <a:pt x="550" y="549"/>
                    </a:lnTo>
                    <a:lnTo>
                      <a:pt x="413" y="667"/>
                    </a:lnTo>
                    <a:lnTo>
                      <a:pt x="315" y="824"/>
                    </a:lnTo>
                    <a:lnTo>
                      <a:pt x="217" y="981"/>
                    </a:lnTo>
                    <a:lnTo>
                      <a:pt x="138" y="1138"/>
                    </a:lnTo>
                    <a:lnTo>
                      <a:pt x="79" y="1314"/>
                    </a:lnTo>
                    <a:lnTo>
                      <a:pt x="20" y="1491"/>
                    </a:lnTo>
                    <a:lnTo>
                      <a:pt x="1" y="1667"/>
                    </a:lnTo>
                    <a:lnTo>
                      <a:pt x="1" y="1863"/>
                    </a:lnTo>
                    <a:lnTo>
                      <a:pt x="1" y="7334"/>
                    </a:lnTo>
                    <a:lnTo>
                      <a:pt x="1" y="7511"/>
                    </a:lnTo>
                    <a:lnTo>
                      <a:pt x="60" y="7668"/>
                    </a:lnTo>
                    <a:lnTo>
                      <a:pt x="138" y="7825"/>
                    </a:lnTo>
                    <a:lnTo>
                      <a:pt x="236" y="7942"/>
                    </a:lnTo>
                    <a:lnTo>
                      <a:pt x="373" y="8040"/>
                    </a:lnTo>
                    <a:lnTo>
                      <a:pt x="511" y="8119"/>
                    </a:lnTo>
                    <a:lnTo>
                      <a:pt x="668" y="8178"/>
                    </a:lnTo>
                    <a:lnTo>
                      <a:pt x="844" y="8197"/>
                    </a:lnTo>
                    <a:lnTo>
                      <a:pt x="2884" y="8197"/>
                    </a:lnTo>
                    <a:lnTo>
                      <a:pt x="3060" y="8178"/>
                    </a:lnTo>
                    <a:lnTo>
                      <a:pt x="3217" y="8119"/>
                    </a:lnTo>
                    <a:lnTo>
                      <a:pt x="3354" y="8040"/>
                    </a:lnTo>
                    <a:lnTo>
                      <a:pt x="3491" y="7942"/>
                    </a:lnTo>
                    <a:lnTo>
                      <a:pt x="3589" y="7825"/>
                    </a:lnTo>
                    <a:lnTo>
                      <a:pt x="3668" y="7668"/>
                    </a:lnTo>
                    <a:lnTo>
                      <a:pt x="3727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27" y="1667"/>
                    </a:lnTo>
                    <a:lnTo>
                      <a:pt x="3707" y="1491"/>
                    </a:lnTo>
                    <a:lnTo>
                      <a:pt x="3648" y="1314"/>
                    </a:lnTo>
                    <a:lnTo>
                      <a:pt x="3589" y="1138"/>
                    </a:lnTo>
                    <a:lnTo>
                      <a:pt x="3511" y="981"/>
                    </a:lnTo>
                    <a:lnTo>
                      <a:pt x="3413" y="824"/>
                    </a:lnTo>
                    <a:lnTo>
                      <a:pt x="3315" y="667"/>
                    </a:lnTo>
                    <a:lnTo>
                      <a:pt x="3197" y="549"/>
                    </a:lnTo>
                    <a:lnTo>
                      <a:pt x="3060" y="432"/>
                    </a:lnTo>
                    <a:lnTo>
                      <a:pt x="2903" y="314"/>
                    </a:lnTo>
                    <a:lnTo>
                      <a:pt x="2766" y="216"/>
                    </a:lnTo>
                    <a:lnTo>
                      <a:pt x="2589" y="137"/>
                    </a:lnTo>
                    <a:lnTo>
                      <a:pt x="2413" y="79"/>
                    </a:lnTo>
                    <a:lnTo>
                      <a:pt x="2236" y="39"/>
                    </a:lnTo>
                    <a:lnTo>
                      <a:pt x="20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485150" y="-2813950"/>
                <a:ext cx="93675" cy="273575"/>
              </a:xfrm>
              <a:custGeom>
                <a:rect b="b" l="l" r="r" t="t"/>
                <a:pathLst>
                  <a:path extrusionOk="0" h="10943" w="3747">
                    <a:moveTo>
                      <a:pt x="1687" y="0"/>
                    </a:moveTo>
                    <a:lnTo>
                      <a:pt x="1511" y="20"/>
                    </a:lnTo>
                    <a:lnTo>
                      <a:pt x="1334" y="78"/>
                    </a:lnTo>
                    <a:lnTo>
                      <a:pt x="1158" y="137"/>
                    </a:lnTo>
                    <a:lnTo>
                      <a:pt x="981" y="216"/>
                    </a:lnTo>
                    <a:lnTo>
                      <a:pt x="844" y="314"/>
                    </a:lnTo>
                    <a:lnTo>
                      <a:pt x="687" y="412"/>
                    </a:lnTo>
                    <a:lnTo>
                      <a:pt x="550" y="529"/>
                    </a:lnTo>
                    <a:lnTo>
                      <a:pt x="432" y="667"/>
                    </a:lnTo>
                    <a:lnTo>
                      <a:pt x="334" y="824"/>
                    </a:lnTo>
                    <a:lnTo>
                      <a:pt x="236" y="980"/>
                    </a:lnTo>
                    <a:lnTo>
                      <a:pt x="158" y="1137"/>
                    </a:lnTo>
                    <a:lnTo>
                      <a:pt x="99" y="1314"/>
                    </a:lnTo>
                    <a:lnTo>
                      <a:pt x="40" y="1490"/>
                    </a:lnTo>
                    <a:lnTo>
                      <a:pt x="20" y="1667"/>
                    </a:lnTo>
                    <a:lnTo>
                      <a:pt x="1" y="1863"/>
                    </a:lnTo>
                    <a:lnTo>
                      <a:pt x="1" y="9962"/>
                    </a:lnTo>
                    <a:lnTo>
                      <a:pt x="20" y="10158"/>
                    </a:lnTo>
                    <a:lnTo>
                      <a:pt x="79" y="10354"/>
                    </a:lnTo>
                    <a:lnTo>
                      <a:pt x="177" y="10511"/>
                    </a:lnTo>
                    <a:lnTo>
                      <a:pt x="295" y="10668"/>
                    </a:lnTo>
                    <a:lnTo>
                      <a:pt x="432" y="10785"/>
                    </a:lnTo>
                    <a:lnTo>
                      <a:pt x="609" y="10864"/>
                    </a:lnTo>
                    <a:lnTo>
                      <a:pt x="785" y="10923"/>
                    </a:lnTo>
                    <a:lnTo>
                      <a:pt x="981" y="10942"/>
                    </a:lnTo>
                    <a:lnTo>
                      <a:pt x="2785" y="10942"/>
                    </a:lnTo>
                    <a:lnTo>
                      <a:pt x="2981" y="10923"/>
                    </a:lnTo>
                    <a:lnTo>
                      <a:pt x="3158" y="10864"/>
                    </a:lnTo>
                    <a:lnTo>
                      <a:pt x="3334" y="10785"/>
                    </a:lnTo>
                    <a:lnTo>
                      <a:pt x="3472" y="10668"/>
                    </a:lnTo>
                    <a:lnTo>
                      <a:pt x="3589" y="10511"/>
                    </a:lnTo>
                    <a:lnTo>
                      <a:pt x="3687" y="10354"/>
                    </a:lnTo>
                    <a:lnTo>
                      <a:pt x="3727" y="10158"/>
                    </a:lnTo>
                    <a:lnTo>
                      <a:pt x="3746" y="9962"/>
                    </a:lnTo>
                    <a:lnTo>
                      <a:pt x="3746" y="1863"/>
                    </a:lnTo>
                    <a:lnTo>
                      <a:pt x="3746" y="1667"/>
                    </a:lnTo>
                    <a:lnTo>
                      <a:pt x="3727" y="1490"/>
                    </a:lnTo>
                    <a:lnTo>
                      <a:pt x="3668" y="1314"/>
                    </a:lnTo>
                    <a:lnTo>
                      <a:pt x="3609" y="1137"/>
                    </a:lnTo>
                    <a:lnTo>
                      <a:pt x="3531" y="980"/>
                    </a:lnTo>
                    <a:lnTo>
                      <a:pt x="3433" y="824"/>
                    </a:lnTo>
                    <a:lnTo>
                      <a:pt x="3334" y="667"/>
                    </a:lnTo>
                    <a:lnTo>
                      <a:pt x="3217" y="529"/>
                    </a:lnTo>
                    <a:lnTo>
                      <a:pt x="3080" y="412"/>
                    </a:lnTo>
                    <a:lnTo>
                      <a:pt x="2923" y="314"/>
                    </a:lnTo>
                    <a:lnTo>
                      <a:pt x="2766" y="216"/>
                    </a:lnTo>
                    <a:lnTo>
                      <a:pt x="2609" y="137"/>
                    </a:lnTo>
                    <a:lnTo>
                      <a:pt x="2432" y="78"/>
                    </a:lnTo>
                    <a:lnTo>
                      <a:pt x="2256" y="20"/>
                    </a:lnTo>
                    <a:lnTo>
                      <a:pt x="2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260125" y="-2301650"/>
                <a:ext cx="208400" cy="280425"/>
              </a:xfrm>
              <a:custGeom>
                <a:rect b="b" l="l" r="r" t="t"/>
                <a:pathLst>
                  <a:path extrusionOk="0" h="11217" w="8336">
                    <a:moveTo>
                      <a:pt x="5335" y="0"/>
                    </a:moveTo>
                    <a:lnTo>
                      <a:pt x="40" y="9158"/>
                    </a:lnTo>
                    <a:lnTo>
                      <a:pt x="21" y="9236"/>
                    </a:lnTo>
                    <a:lnTo>
                      <a:pt x="1" y="9295"/>
                    </a:lnTo>
                    <a:lnTo>
                      <a:pt x="1" y="9374"/>
                    </a:lnTo>
                    <a:lnTo>
                      <a:pt x="21" y="9452"/>
                    </a:lnTo>
                    <a:lnTo>
                      <a:pt x="40" y="9511"/>
                    </a:lnTo>
                    <a:lnTo>
                      <a:pt x="79" y="9570"/>
                    </a:lnTo>
                    <a:lnTo>
                      <a:pt x="119" y="9629"/>
                    </a:lnTo>
                    <a:lnTo>
                      <a:pt x="177" y="9668"/>
                    </a:lnTo>
                    <a:lnTo>
                      <a:pt x="2786" y="11178"/>
                    </a:lnTo>
                    <a:lnTo>
                      <a:pt x="2864" y="11197"/>
                    </a:lnTo>
                    <a:lnTo>
                      <a:pt x="2923" y="11217"/>
                    </a:lnTo>
                    <a:lnTo>
                      <a:pt x="3080" y="11217"/>
                    </a:lnTo>
                    <a:lnTo>
                      <a:pt x="3139" y="11178"/>
                    </a:lnTo>
                    <a:lnTo>
                      <a:pt x="3197" y="11139"/>
                    </a:lnTo>
                    <a:lnTo>
                      <a:pt x="3256" y="11099"/>
                    </a:lnTo>
                    <a:lnTo>
                      <a:pt x="3295" y="11041"/>
                    </a:lnTo>
                    <a:lnTo>
                      <a:pt x="8237" y="2471"/>
                    </a:lnTo>
                    <a:lnTo>
                      <a:pt x="8296" y="2353"/>
                    </a:lnTo>
                    <a:lnTo>
                      <a:pt x="8335" y="2216"/>
                    </a:lnTo>
                    <a:lnTo>
                      <a:pt x="8335" y="2079"/>
                    </a:lnTo>
                    <a:lnTo>
                      <a:pt x="8315" y="1942"/>
                    </a:lnTo>
                    <a:lnTo>
                      <a:pt x="8257" y="1824"/>
                    </a:lnTo>
                    <a:lnTo>
                      <a:pt x="8198" y="1706"/>
                    </a:lnTo>
                    <a:lnTo>
                      <a:pt x="8100" y="1608"/>
                    </a:lnTo>
                    <a:lnTo>
                      <a:pt x="7982" y="1510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6556725" y="-2060450"/>
                <a:ext cx="179450" cy="179450"/>
              </a:xfrm>
              <a:custGeom>
                <a:rect b="b" l="l" r="r" t="t"/>
                <a:pathLst>
                  <a:path extrusionOk="0" h="7178" w="7178">
                    <a:moveTo>
                      <a:pt x="3589" y="0"/>
                    </a:moveTo>
                    <a:lnTo>
                      <a:pt x="3217" y="20"/>
                    </a:lnTo>
                    <a:lnTo>
                      <a:pt x="2864" y="79"/>
                    </a:lnTo>
                    <a:lnTo>
                      <a:pt x="2530" y="157"/>
                    </a:lnTo>
                    <a:lnTo>
                      <a:pt x="2197" y="275"/>
                    </a:lnTo>
                    <a:lnTo>
                      <a:pt x="1883" y="432"/>
                    </a:lnTo>
                    <a:lnTo>
                      <a:pt x="1589" y="608"/>
                    </a:lnTo>
                    <a:lnTo>
                      <a:pt x="1315" y="824"/>
                    </a:lnTo>
                    <a:lnTo>
                      <a:pt x="1060" y="1059"/>
                    </a:lnTo>
                    <a:lnTo>
                      <a:pt x="824" y="1314"/>
                    </a:lnTo>
                    <a:lnTo>
                      <a:pt x="609" y="1589"/>
                    </a:lnTo>
                    <a:lnTo>
                      <a:pt x="432" y="1883"/>
                    </a:lnTo>
                    <a:lnTo>
                      <a:pt x="275" y="2197"/>
                    </a:lnTo>
                    <a:lnTo>
                      <a:pt x="158" y="2530"/>
                    </a:lnTo>
                    <a:lnTo>
                      <a:pt x="79" y="2863"/>
                    </a:lnTo>
                    <a:lnTo>
                      <a:pt x="20" y="3216"/>
                    </a:lnTo>
                    <a:lnTo>
                      <a:pt x="1" y="3589"/>
                    </a:lnTo>
                    <a:lnTo>
                      <a:pt x="20" y="3961"/>
                    </a:lnTo>
                    <a:lnTo>
                      <a:pt x="79" y="4314"/>
                    </a:lnTo>
                    <a:lnTo>
                      <a:pt x="158" y="4667"/>
                    </a:lnTo>
                    <a:lnTo>
                      <a:pt x="275" y="4981"/>
                    </a:lnTo>
                    <a:lnTo>
                      <a:pt x="432" y="5295"/>
                    </a:lnTo>
                    <a:lnTo>
                      <a:pt x="609" y="5589"/>
                    </a:lnTo>
                    <a:lnTo>
                      <a:pt x="824" y="5883"/>
                    </a:lnTo>
                    <a:lnTo>
                      <a:pt x="1060" y="6138"/>
                    </a:lnTo>
                    <a:lnTo>
                      <a:pt x="1315" y="6354"/>
                    </a:lnTo>
                    <a:lnTo>
                      <a:pt x="1589" y="6569"/>
                    </a:lnTo>
                    <a:lnTo>
                      <a:pt x="1883" y="6746"/>
                    </a:lnTo>
                    <a:lnTo>
                      <a:pt x="2197" y="6903"/>
                    </a:lnTo>
                    <a:lnTo>
                      <a:pt x="2530" y="7021"/>
                    </a:lnTo>
                    <a:lnTo>
                      <a:pt x="2864" y="7119"/>
                    </a:lnTo>
                    <a:lnTo>
                      <a:pt x="3217" y="7158"/>
                    </a:lnTo>
                    <a:lnTo>
                      <a:pt x="3589" y="7177"/>
                    </a:lnTo>
                    <a:lnTo>
                      <a:pt x="3962" y="7158"/>
                    </a:lnTo>
                    <a:lnTo>
                      <a:pt x="4315" y="7119"/>
                    </a:lnTo>
                    <a:lnTo>
                      <a:pt x="4648" y="7021"/>
                    </a:lnTo>
                    <a:lnTo>
                      <a:pt x="4982" y="6903"/>
                    </a:lnTo>
                    <a:lnTo>
                      <a:pt x="5295" y="6746"/>
                    </a:lnTo>
                    <a:lnTo>
                      <a:pt x="5590" y="6569"/>
                    </a:lnTo>
                    <a:lnTo>
                      <a:pt x="5884" y="6354"/>
                    </a:lnTo>
                    <a:lnTo>
                      <a:pt x="6139" y="6138"/>
                    </a:lnTo>
                    <a:lnTo>
                      <a:pt x="6354" y="5883"/>
                    </a:lnTo>
                    <a:lnTo>
                      <a:pt x="6570" y="5589"/>
                    </a:lnTo>
                    <a:lnTo>
                      <a:pt x="6747" y="5295"/>
                    </a:lnTo>
                    <a:lnTo>
                      <a:pt x="6903" y="4981"/>
                    </a:lnTo>
                    <a:lnTo>
                      <a:pt x="7021" y="4667"/>
                    </a:lnTo>
                    <a:lnTo>
                      <a:pt x="7100" y="4314"/>
                    </a:lnTo>
                    <a:lnTo>
                      <a:pt x="7158" y="3961"/>
                    </a:lnTo>
                    <a:lnTo>
                      <a:pt x="7178" y="3589"/>
                    </a:lnTo>
                    <a:lnTo>
                      <a:pt x="7158" y="3216"/>
                    </a:lnTo>
                    <a:lnTo>
                      <a:pt x="7100" y="2863"/>
                    </a:lnTo>
                    <a:lnTo>
                      <a:pt x="7021" y="2530"/>
                    </a:lnTo>
                    <a:lnTo>
                      <a:pt x="6903" y="2197"/>
                    </a:lnTo>
                    <a:lnTo>
                      <a:pt x="6747" y="1883"/>
                    </a:lnTo>
                    <a:lnTo>
                      <a:pt x="6570" y="1589"/>
                    </a:lnTo>
                    <a:lnTo>
                      <a:pt x="6354" y="1314"/>
                    </a:lnTo>
                    <a:lnTo>
                      <a:pt x="6139" y="1059"/>
                    </a:lnTo>
                    <a:lnTo>
                      <a:pt x="5884" y="824"/>
                    </a:lnTo>
                    <a:lnTo>
                      <a:pt x="5590" y="608"/>
                    </a:lnTo>
                    <a:lnTo>
                      <a:pt x="5295" y="432"/>
                    </a:lnTo>
                    <a:lnTo>
                      <a:pt x="4982" y="275"/>
                    </a:lnTo>
                    <a:lnTo>
                      <a:pt x="4648" y="157"/>
                    </a:lnTo>
                    <a:lnTo>
                      <a:pt x="4315" y="79"/>
                    </a:lnTo>
                    <a:lnTo>
                      <a:pt x="3962" y="20"/>
                    </a:lnTo>
                    <a:lnTo>
                      <a:pt x="35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6534175" y="-1578050"/>
                <a:ext cx="469675" cy="355450"/>
              </a:xfrm>
              <a:custGeom>
                <a:rect b="b" l="l" r="r" t="t"/>
                <a:pathLst>
                  <a:path extrusionOk="0" h="14218" w="18787">
                    <a:moveTo>
                      <a:pt x="1" y="0"/>
                    </a:moveTo>
                    <a:lnTo>
                      <a:pt x="1" y="14217"/>
                    </a:lnTo>
                    <a:lnTo>
                      <a:pt x="18787" y="14217"/>
                    </a:lnTo>
                    <a:lnTo>
                      <a:pt x="187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0" name="Google Shape;120;p3"/>
          <p:cNvSpPr txBox="1"/>
          <p:nvPr>
            <p:ph idx="2" type="title"/>
          </p:nvPr>
        </p:nvSpPr>
        <p:spPr>
          <a:xfrm>
            <a:off x="2038200" y="2535288"/>
            <a:ext cx="5067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85" name="Google Shape;985;p21"/>
          <p:cNvSpPr txBox="1"/>
          <p:nvPr>
            <p:ph idx="1" type="subTitle"/>
          </p:nvPr>
        </p:nvSpPr>
        <p:spPr>
          <a:xfrm>
            <a:off x="720000" y="1575664"/>
            <a:ext cx="7704000" cy="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6" name="Google Shape;986;p21"/>
          <p:cNvSpPr txBox="1"/>
          <p:nvPr>
            <p:ph idx="2" type="subTitle"/>
          </p:nvPr>
        </p:nvSpPr>
        <p:spPr>
          <a:xfrm>
            <a:off x="720000" y="2695847"/>
            <a:ext cx="77040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7" name="Google Shape;987;p21"/>
          <p:cNvSpPr txBox="1"/>
          <p:nvPr>
            <p:ph idx="3" type="subTitle"/>
          </p:nvPr>
        </p:nvSpPr>
        <p:spPr>
          <a:xfrm>
            <a:off x="720000" y="3816347"/>
            <a:ext cx="77040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8" name="Google Shape;988;p21"/>
          <p:cNvSpPr txBox="1"/>
          <p:nvPr>
            <p:ph idx="4" type="subTitle"/>
          </p:nvPr>
        </p:nvSpPr>
        <p:spPr>
          <a:xfrm>
            <a:off x="720000" y="1241271"/>
            <a:ext cx="77040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989" name="Google Shape;989;p21"/>
          <p:cNvSpPr txBox="1"/>
          <p:nvPr>
            <p:ph idx="5" type="subTitle"/>
          </p:nvPr>
        </p:nvSpPr>
        <p:spPr>
          <a:xfrm>
            <a:off x="720000" y="2350125"/>
            <a:ext cx="7704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990" name="Google Shape;990;p21"/>
          <p:cNvSpPr txBox="1"/>
          <p:nvPr>
            <p:ph idx="6" type="subTitle"/>
          </p:nvPr>
        </p:nvSpPr>
        <p:spPr>
          <a:xfrm>
            <a:off x="720000" y="3470625"/>
            <a:ext cx="7704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grpSp>
        <p:nvGrpSpPr>
          <p:cNvPr id="991" name="Google Shape;991;p21"/>
          <p:cNvGrpSpPr/>
          <p:nvPr/>
        </p:nvGrpSpPr>
        <p:grpSpPr>
          <a:xfrm>
            <a:off x="-796360" y="-760648"/>
            <a:ext cx="10741701" cy="1510188"/>
            <a:chOff x="-796360" y="-760648"/>
            <a:chExt cx="10741701" cy="1510188"/>
          </a:xfrm>
        </p:grpSpPr>
        <p:sp>
          <p:nvSpPr>
            <p:cNvPr id="992" name="Google Shape;992;p21"/>
            <p:cNvSpPr/>
            <p:nvPr/>
          </p:nvSpPr>
          <p:spPr>
            <a:xfrm>
              <a:off x="-796360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1"/>
            <p:cNvSpPr/>
            <p:nvPr/>
          </p:nvSpPr>
          <p:spPr>
            <a:xfrm>
              <a:off x="8435745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" name="Google Shape;994;p21"/>
          <p:cNvGrpSpPr/>
          <p:nvPr/>
        </p:nvGrpSpPr>
        <p:grpSpPr>
          <a:xfrm>
            <a:off x="-123450" y="4272863"/>
            <a:ext cx="9390900" cy="718238"/>
            <a:chOff x="-123450" y="4272863"/>
            <a:chExt cx="9390900" cy="718238"/>
          </a:xfrm>
        </p:grpSpPr>
        <p:grpSp>
          <p:nvGrpSpPr>
            <p:cNvPr id="995" name="Google Shape;995;p21"/>
            <p:cNvGrpSpPr/>
            <p:nvPr/>
          </p:nvGrpSpPr>
          <p:grpSpPr>
            <a:xfrm>
              <a:off x="-123450" y="4272863"/>
              <a:ext cx="767250" cy="718225"/>
              <a:chOff x="5215250" y="4706200"/>
              <a:chExt cx="767250" cy="718225"/>
            </a:xfrm>
          </p:grpSpPr>
          <p:sp>
            <p:nvSpPr>
              <p:cNvPr id="996" name="Google Shape;996;p21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21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21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21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21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21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21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21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21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21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21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21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21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21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21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21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21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21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21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21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6" name="Google Shape;1016;p21"/>
            <p:cNvGrpSpPr/>
            <p:nvPr/>
          </p:nvGrpSpPr>
          <p:grpSpPr>
            <a:xfrm>
              <a:off x="8500200" y="4272875"/>
              <a:ext cx="767250" cy="718225"/>
              <a:chOff x="5215250" y="4706200"/>
              <a:chExt cx="767250" cy="718225"/>
            </a:xfrm>
          </p:grpSpPr>
          <p:sp>
            <p:nvSpPr>
              <p:cNvPr id="1017" name="Google Shape;1017;p21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21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21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21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21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21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21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21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21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21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21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21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21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21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21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21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21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21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21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21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39" name="Google Shape;1039;p22"/>
          <p:cNvSpPr txBox="1"/>
          <p:nvPr>
            <p:ph idx="1" type="subTitle"/>
          </p:nvPr>
        </p:nvSpPr>
        <p:spPr>
          <a:xfrm>
            <a:off x="965700" y="1565625"/>
            <a:ext cx="72126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0" name="Google Shape;1040;p22"/>
          <p:cNvSpPr txBox="1"/>
          <p:nvPr>
            <p:ph idx="2" type="subTitle"/>
          </p:nvPr>
        </p:nvSpPr>
        <p:spPr>
          <a:xfrm>
            <a:off x="965700" y="2656375"/>
            <a:ext cx="72126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1" name="Google Shape;1041;p22"/>
          <p:cNvSpPr txBox="1"/>
          <p:nvPr>
            <p:ph idx="3" type="subTitle"/>
          </p:nvPr>
        </p:nvSpPr>
        <p:spPr>
          <a:xfrm>
            <a:off x="965700" y="3769575"/>
            <a:ext cx="72126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" name="Google Shape;1042;p22"/>
          <p:cNvSpPr txBox="1"/>
          <p:nvPr>
            <p:ph idx="4" type="subTitle"/>
          </p:nvPr>
        </p:nvSpPr>
        <p:spPr>
          <a:xfrm>
            <a:off x="965700" y="1329825"/>
            <a:ext cx="7212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043" name="Google Shape;1043;p22"/>
          <p:cNvSpPr txBox="1"/>
          <p:nvPr>
            <p:ph idx="5" type="subTitle"/>
          </p:nvPr>
        </p:nvSpPr>
        <p:spPr>
          <a:xfrm>
            <a:off x="965700" y="2398125"/>
            <a:ext cx="7212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044" name="Google Shape;1044;p22"/>
          <p:cNvSpPr txBox="1"/>
          <p:nvPr>
            <p:ph idx="6" type="subTitle"/>
          </p:nvPr>
        </p:nvSpPr>
        <p:spPr>
          <a:xfrm>
            <a:off x="965700" y="3488875"/>
            <a:ext cx="7212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MuseoModerno"/>
              <a:buNone/>
              <a:defRPr b="1" sz="26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grpSp>
        <p:nvGrpSpPr>
          <p:cNvPr id="1045" name="Google Shape;1045;p22"/>
          <p:cNvGrpSpPr/>
          <p:nvPr/>
        </p:nvGrpSpPr>
        <p:grpSpPr>
          <a:xfrm>
            <a:off x="-796360" y="4319112"/>
            <a:ext cx="10741701" cy="1510188"/>
            <a:chOff x="-796360" y="4319112"/>
            <a:chExt cx="10741701" cy="1510188"/>
          </a:xfrm>
        </p:grpSpPr>
        <p:sp>
          <p:nvSpPr>
            <p:cNvPr id="1046" name="Google Shape;1046;p22"/>
            <p:cNvSpPr/>
            <p:nvPr/>
          </p:nvSpPr>
          <p:spPr>
            <a:xfrm flipH="1" rot="10800000">
              <a:off x="-796360" y="4319112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2"/>
            <p:cNvSpPr/>
            <p:nvPr/>
          </p:nvSpPr>
          <p:spPr>
            <a:xfrm flipH="1" rot="10800000">
              <a:off x="8435745" y="4319112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2"/>
          <p:cNvGrpSpPr/>
          <p:nvPr/>
        </p:nvGrpSpPr>
        <p:grpSpPr>
          <a:xfrm>
            <a:off x="-123450" y="77552"/>
            <a:ext cx="9390900" cy="718238"/>
            <a:chOff x="-123450" y="77552"/>
            <a:chExt cx="9390900" cy="718238"/>
          </a:xfrm>
        </p:grpSpPr>
        <p:grpSp>
          <p:nvGrpSpPr>
            <p:cNvPr id="1049" name="Google Shape;1049;p22"/>
            <p:cNvGrpSpPr/>
            <p:nvPr/>
          </p:nvGrpSpPr>
          <p:grpSpPr>
            <a:xfrm flipH="1" rot="10800000">
              <a:off x="-123450" y="77565"/>
              <a:ext cx="767250" cy="718225"/>
              <a:chOff x="5215250" y="4706200"/>
              <a:chExt cx="767250" cy="718225"/>
            </a:xfrm>
          </p:grpSpPr>
          <p:sp>
            <p:nvSpPr>
              <p:cNvPr id="1050" name="Google Shape;1050;p22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22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22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22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22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22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22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22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22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22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22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22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22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22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22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22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2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22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22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2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0" name="Google Shape;1070;p22"/>
            <p:cNvGrpSpPr/>
            <p:nvPr/>
          </p:nvGrpSpPr>
          <p:grpSpPr>
            <a:xfrm flipH="1" rot="10800000">
              <a:off x="8500200" y="77552"/>
              <a:ext cx="767250" cy="718225"/>
              <a:chOff x="5215250" y="4706200"/>
              <a:chExt cx="767250" cy="718225"/>
            </a:xfrm>
          </p:grpSpPr>
          <p:sp>
            <p:nvSpPr>
              <p:cNvPr id="1071" name="Google Shape;1071;p22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22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2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2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2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2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22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2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2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2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2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2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2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22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22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22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22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22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22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22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3" name="Google Shape;1093;p23"/>
          <p:cNvSpPr txBox="1"/>
          <p:nvPr>
            <p:ph idx="1" type="subTitle"/>
          </p:nvPr>
        </p:nvSpPr>
        <p:spPr>
          <a:xfrm>
            <a:off x="976796" y="2206575"/>
            <a:ext cx="34809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4" name="Google Shape;1094;p23"/>
          <p:cNvSpPr txBox="1"/>
          <p:nvPr>
            <p:ph idx="2" type="subTitle"/>
          </p:nvPr>
        </p:nvSpPr>
        <p:spPr>
          <a:xfrm>
            <a:off x="4686304" y="2206575"/>
            <a:ext cx="34809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5" name="Google Shape;1095;p23"/>
          <p:cNvSpPr txBox="1"/>
          <p:nvPr>
            <p:ph idx="3" type="subTitle"/>
          </p:nvPr>
        </p:nvSpPr>
        <p:spPr>
          <a:xfrm>
            <a:off x="976796" y="4019175"/>
            <a:ext cx="34809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6" name="Google Shape;1096;p23"/>
          <p:cNvSpPr txBox="1"/>
          <p:nvPr>
            <p:ph idx="4" type="subTitle"/>
          </p:nvPr>
        </p:nvSpPr>
        <p:spPr>
          <a:xfrm>
            <a:off x="4686304" y="4019175"/>
            <a:ext cx="34809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7" name="Google Shape;1097;p23"/>
          <p:cNvSpPr txBox="1"/>
          <p:nvPr>
            <p:ph idx="5" type="subTitle"/>
          </p:nvPr>
        </p:nvSpPr>
        <p:spPr>
          <a:xfrm>
            <a:off x="976796" y="2054175"/>
            <a:ext cx="34809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098" name="Google Shape;1098;p23"/>
          <p:cNvSpPr txBox="1"/>
          <p:nvPr>
            <p:ph idx="6" type="subTitle"/>
          </p:nvPr>
        </p:nvSpPr>
        <p:spPr>
          <a:xfrm>
            <a:off x="4686304" y="2054175"/>
            <a:ext cx="34809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099" name="Google Shape;1099;p23"/>
          <p:cNvSpPr txBox="1"/>
          <p:nvPr>
            <p:ph idx="7" type="subTitle"/>
          </p:nvPr>
        </p:nvSpPr>
        <p:spPr>
          <a:xfrm>
            <a:off x="976796" y="3866775"/>
            <a:ext cx="34809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100" name="Google Shape;1100;p23"/>
          <p:cNvSpPr txBox="1"/>
          <p:nvPr>
            <p:ph idx="8" type="subTitle"/>
          </p:nvPr>
        </p:nvSpPr>
        <p:spPr>
          <a:xfrm>
            <a:off x="4686304" y="3866775"/>
            <a:ext cx="34809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grpSp>
        <p:nvGrpSpPr>
          <p:cNvPr id="1101" name="Google Shape;1101;p23"/>
          <p:cNvGrpSpPr/>
          <p:nvPr/>
        </p:nvGrpSpPr>
        <p:grpSpPr>
          <a:xfrm>
            <a:off x="-796360" y="-760648"/>
            <a:ext cx="10741701" cy="1510188"/>
            <a:chOff x="-796360" y="-760648"/>
            <a:chExt cx="10741701" cy="1510188"/>
          </a:xfrm>
        </p:grpSpPr>
        <p:sp>
          <p:nvSpPr>
            <p:cNvPr id="1102" name="Google Shape;1102;p23"/>
            <p:cNvSpPr/>
            <p:nvPr/>
          </p:nvSpPr>
          <p:spPr>
            <a:xfrm>
              <a:off x="8435745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3"/>
            <p:cNvSpPr/>
            <p:nvPr/>
          </p:nvSpPr>
          <p:spPr>
            <a:xfrm>
              <a:off x="-796360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" name="Google Shape;1104;p23"/>
          <p:cNvGrpSpPr/>
          <p:nvPr/>
        </p:nvGrpSpPr>
        <p:grpSpPr>
          <a:xfrm>
            <a:off x="-123450" y="4272863"/>
            <a:ext cx="9390900" cy="718238"/>
            <a:chOff x="-123450" y="4272863"/>
            <a:chExt cx="9390900" cy="718238"/>
          </a:xfrm>
        </p:grpSpPr>
        <p:grpSp>
          <p:nvGrpSpPr>
            <p:cNvPr id="1105" name="Google Shape;1105;p23"/>
            <p:cNvGrpSpPr/>
            <p:nvPr/>
          </p:nvGrpSpPr>
          <p:grpSpPr>
            <a:xfrm>
              <a:off x="8500200" y="4272875"/>
              <a:ext cx="767250" cy="718225"/>
              <a:chOff x="5215250" y="4706200"/>
              <a:chExt cx="767250" cy="718225"/>
            </a:xfrm>
          </p:grpSpPr>
          <p:sp>
            <p:nvSpPr>
              <p:cNvPr id="1106" name="Google Shape;1106;p23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23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23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23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23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23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23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23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23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23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23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23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23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23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23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23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23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23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23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23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6" name="Google Shape;1126;p23"/>
            <p:cNvGrpSpPr/>
            <p:nvPr/>
          </p:nvGrpSpPr>
          <p:grpSpPr>
            <a:xfrm>
              <a:off x="-123450" y="4272863"/>
              <a:ext cx="767250" cy="718225"/>
              <a:chOff x="5215250" y="4706200"/>
              <a:chExt cx="767250" cy="718225"/>
            </a:xfrm>
          </p:grpSpPr>
          <p:sp>
            <p:nvSpPr>
              <p:cNvPr id="1127" name="Google Shape;1127;p23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23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23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23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23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23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23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23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23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23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23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23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23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23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23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23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23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23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23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23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49" name="Google Shape;1149;p24"/>
          <p:cNvSpPr txBox="1"/>
          <p:nvPr>
            <p:ph idx="1" type="subTitle"/>
          </p:nvPr>
        </p:nvSpPr>
        <p:spPr>
          <a:xfrm>
            <a:off x="898657" y="1837350"/>
            <a:ext cx="2098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0" name="Google Shape;1150;p24"/>
          <p:cNvSpPr txBox="1"/>
          <p:nvPr>
            <p:ph idx="2" type="subTitle"/>
          </p:nvPr>
        </p:nvSpPr>
        <p:spPr>
          <a:xfrm>
            <a:off x="3522694" y="1837350"/>
            <a:ext cx="2098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1" name="Google Shape;1151;p24"/>
          <p:cNvSpPr txBox="1"/>
          <p:nvPr>
            <p:ph idx="3" type="subTitle"/>
          </p:nvPr>
        </p:nvSpPr>
        <p:spPr>
          <a:xfrm>
            <a:off x="898657" y="3267575"/>
            <a:ext cx="2098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2" name="Google Shape;1152;p24"/>
          <p:cNvSpPr txBox="1"/>
          <p:nvPr>
            <p:ph idx="4" type="subTitle"/>
          </p:nvPr>
        </p:nvSpPr>
        <p:spPr>
          <a:xfrm>
            <a:off x="3522694" y="3267575"/>
            <a:ext cx="2098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3" name="Google Shape;1153;p24"/>
          <p:cNvSpPr txBox="1"/>
          <p:nvPr>
            <p:ph idx="5" type="subTitle"/>
          </p:nvPr>
        </p:nvSpPr>
        <p:spPr>
          <a:xfrm>
            <a:off x="6146731" y="1837350"/>
            <a:ext cx="2098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4" name="Google Shape;1154;p24"/>
          <p:cNvSpPr txBox="1"/>
          <p:nvPr>
            <p:ph idx="6" type="subTitle"/>
          </p:nvPr>
        </p:nvSpPr>
        <p:spPr>
          <a:xfrm>
            <a:off x="6146731" y="3267575"/>
            <a:ext cx="20985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5" name="Google Shape;1155;p24"/>
          <p:cNvSpPr txBox="1"/>
          <p:nvPr>
            <p:ph idx="7" type="subTitle"/>
          </p:nvPr>
        </p:nvSpPr>
        <p:spPr>
          <a:xfrm>
            <a:off x="897063" y="1656775"/>
            <a:ext cx="21018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156" name="Google Shape;1156;p24"/>
          <p:cNvSpPr txBox="1"/>
          <p:nvPr>
            <p:ph idx="8" type="subTitle"/>
          </p:nvPr>
        </p:nvSpPr>
        <p:spPr>
          <a:xfrm>
            <a:off x="3521100" y="1656775"/>
            <a:ext cx="21018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157" name="Google Shape;1157;p24"/>
          <p:cNvSpPr txBox="1"/>
          <p:nvPr>
            <p:ph idx="9" type="subTitle"/>
          </p:nvPr>
        </p:nvSpPr>
        <p:spPr>
          <a:xfrm>
            <a:off x="6145137" y="1656775"/>
            <a:ext cx="21018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158" name="Google Shape;1158;p24"/>
          <p:cNvSpPr txBox="1"/>
          <p:nvPr>
            <p:ph idx="13" type="subTitle"/>
          </p:nvPr>
        </p:nvSpPr>
        <p:spPr>
          <a:xfrm>
            <a:off x="897063" y="3086805"/>
            <a:ext cx="21018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159" name="Google Shape;1159;p24"/>
          <p:cNvSpPr txBox="1"/>
          <p:nvPr>
            <p:ph idx="14" type="subTitle"/>
          </p:nvPr>
        </p:nvSpPr>
        <p:spPr>
          <a:xfrm>
            <a:off x="3521100" y="3086805"/>
            <a:ext cx="21018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160" name="Google Shape;1160;p24"/>
          <p:cNvSpPr txBox="1"/>
          <p:nvPr>
            <p:ph idx="15" type="subTitle"/>
          </p:nvPr>
        </p:nvSpPr>
        <p:spPr>
          <a:xfrm>
            <a:off x="6145137" y="3086805"/>
            <a:ext cx="2101800" cy="3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18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4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grpSp>
        <p:nvGrpSpPr>
          <p:cNvPr id="1161" name="Google Shape;1161;p24"/>
          <p:cNvGrpSpPr/>
          <p:nvPr/>
        </p:nvGrpSpPr>
        <p:grpSpPr>
          <a:xfrm>
            <a:off x="-796360" y="4319112"/>
            <a:ext cx="10741701" cy="1510188"/>
            <a:chOff x="-796360" y="4319112"/>
            <a:chExt cx="10741701" cy="1510188"/>
          </a:xfrm>
        </p:grpSpPr>
        <p:sp>
          <p:nvSpPr>
            <p:cNvPr id="1162" name="Google Shape;1162;p24"/>
            <p:cNvSpPr/>
            <p:nvPr/>
          </p:nvSpPr>
          <p:spPr>
            <a:xfrm flipH="1" rot="10800000">
              <a:off x="8435745" y="4319112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 flipH="1" rot="10800000">
              <a:off x="-796360" y="4319112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" name="Google Shape;1164;p24"/>
          <p:cNvGrpSpPr/>
          <p:nvPr/>
        </p:nvGrpSpPr>
        <p:grpSpPr>
          <a:xfrm>
            <a:off x="-123450" y="77552"/>
            <a:ext cx="9390900" cy="718238"/>
            <a:chOff x="-123450" y="77552"/>
            <a:chExt cx="9390900" cy="718238"/>
          </a:xfrm>
        </p:grpSpPr>
        <p:grpSp>
          <p:nvGrpSpPr>
            <p:cNvPr id="1165" name="Google Shape;1165;p24"/>
            <p:cNvGrpSpPr/>
            <p:nvPr/>
          </p:nvGrpSpPr>
          <p:grpSpPr>
            <a:xfrm flipH="1" rot="10800000">
              <a:off x="8500200" y="77552"/>
              <a:ext cx="767250" cy="718225"/>
              <a:chOff x="5215250" y="4706200"/>
              <a:chExt cx="767250" cy="718225"/>
            </a:xfrm>
          </p:grpSpPr>
          <p:sp>
            <p:nvSpPr>
              <p:cNvPr id="1166" name="Google Shape;1166;p24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24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24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24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24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24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24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24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24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24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24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24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24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24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24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24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24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24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24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24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6" name="Google Shape;1186;p24"/>
            <p:cNvGrpSpPr/>
            <p:nvPr/>
          </p:nvGrpSpPr>
          <p:grpSpPr>
            <a:xfrm flipH="1" rot="10800000">
              <a:off x="-123450" y="77565"/>
              <a:ext cx="767250" cy="718225"/>
              <a:chOff x="5215250" y="4706200"/>
              <a:chExt cx="767250" cy="718225"/>
            </a:xfrm>
          </p:grpSpPr>
          <p:sp>
            <p:nvSpPr>
              <p:cNvPr id="1187" name="Google Shape;1187;p24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24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24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24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24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24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24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24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24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24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24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24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24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24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24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24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24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24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24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24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25"/>
          <p:cNvSpPr txBox="1"/>
          <p:nvPr>
            <p:ph hasCustomPrompt="1" type="title"/>
          </p:nvPr>
        </p:nvSpPr>
        <p:spPr>
          <a:xfrm>
            <a:off x="2223600" y="842364"/>
            <a:ext cx="4696800" cy="59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9" name="Google Shape;1209;p25"/>
          <p:cNvSpPr txBox="1"/>
          <p:nvPr>
            <p:ph idx="1" type="subTitle"/>
          </p:nvPr>
        </p:nvSpPr>
        <p:spPr>
          <a:xfrm>
            <a:off x="2223600" y="1376552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0" name="Google Shape;1210;p25"/>
          <p:cNvSpPr txBox="1"/>
          <p:nvPr>
            <p:ph hasCustomPrompt="1" idx="2" type="title"/>
          </p:nvPr>
        </p:nvSpPr>
        <p:spPr>
          <a:xfrm>
            <a:off x="2223600" y="2123259"/>
            <a:ext cx="4696800" cy="59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11" name="Google Shape;1211;p25"/>
          <p:cNvSpPr txBox="1"/>
          <p:nvPr>
            <p:ph idx="3" type="subTitle"/>
          </p:nvPr>
        </p:nvSpPr>
        <p:spPr>
          <a:xfrm>
            <a:off x="2223600" y="2665522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2" name="Google Shape;1212;p25"/>
          <p:cNvSpPr txBox="1"/>
          <p:nvPr>
            <p:ph hasCustomPrompt="1" idx="4" type="title"/>
          </p:nvPr>
        </p:nvSpPr>
        <p:spPr>
          <a:xfrm>
            <a:off x="2223600" y="3404854"/>
            <a:ext cx="4696800" cy="59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13" name="Google Shape;1213;p25"/>
          <p:cNvSpPr txBox="1"/>
          <p:nvPr>
            <p:ph idx="5" type="subTitle"/>
          </p:nvPr>
        </p:nvSpPr>
        <p:spPr>
          <a:xfrm>
            <a:off x="2223600" y="3935436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214" name="Google Shape;1214;p25"/>
          <p:cNvGrpSpPr/>
          <p:nvPr/>
        </p:nvGrpSpPr>
        <p:grpSpPr>
          <a:xfrm>
            <a:off x="329600" y="180388"/>
            <a:ext cx="8484800" cy="718238"/>
            <a:chOff x="329600" y="180388"/>
            <a:chExt cx="8484800" cy="718238"/>
          </a:xfrm>
        </p:grpSpPr>
        <p:grpSp>
          <p:nvGrpSpPr>
            <p:cNvPr id="1215" name="Google Shape;1215;p25"/>
            <p:cNvGrpSpPr/>
            <p:nvPr/>
          </p:nvGrpSpPr>
          <p:grpSpPr>
            <a:xfrm>
              <a:off x="329600" y="180388"/>
              <a:ext cx="767250" cy="718225"/>
              <a:chOff x="5215250" y="4706200"/>
              <a:chExt cx="767250" cy="718225"/>
            </a:xfrm>
          </p:grpSpPr>
          <p:sp>
            <p:nvSpPr>
              <p:cNvPr id="1216" name="Google Shape;1216;p2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2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2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2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2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2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2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2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2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2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2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2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2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2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2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2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2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2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2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2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6" name="Google Shape;1236;p25"/>
            <p:cNvGrpSpPr/>
            <p:nvPr/>
          </p:nvGrpSpPr>
          <p:grpSpPr>
            <a:xfrm>
              <a:off x="8047150" y="180400"/>
              <a:ext cx="767250" cy="718225"/>
              <a:chOff x="5215250" y="4706200"/>
              <a:chExt cx="767250" cy="718225"/>
            </a:xfrm>
          </p:grpSpPr>
          <p:sp>
            <p:nvSpPr>
              <p:cNvPr id="1237" name="Google Shape;1237;p2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2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2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2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2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2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2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2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2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2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2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2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2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2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2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2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7" name="Google Shape;1257;p25"/>
          <p:cNvSpPr/>
          <p:nvPr/>
        </p:nvSpPr>
        <p:spPr>
          <a:xfrm>
            <a:off x="8256434" y="4301134"/>
            <a:ext cx="1782550" cy="1782550"/>
          </a:xfrm>
          <a:custGeom>
            <a:rect b="b" l="l" r="r" t="t"/>
            <a:pathLst>
              <a:path extrusionOk="0" h="71302" w="71302">
                <a:moveTo>
                  <a:pt x="35651" y="10021"/>
                </a:moveTo>
                <a:lnTo>
                  <a:pt x="36298" y="10041"/>
                </a:lnTo>
                <a:lnTo>
                  <a:pt x="36926" y="10060"/>
                </a:lnTo>
                <a:lnTo>
                  <a:pt x="37573" y="10100"/>
                </a:lnTo>
                <a:lnTo>
                  <a:pt x="38200" y="10158"/>
                </a:lnTo>
                <a:lnTo>
                  <a:pt x="38828" y="10217"/>
                </a:lnTo>
                <a:lnTo>
                  <a:pt x="39455" y="10315"/>
                </a:lnTo>
                <a:lnTo>
                  <a:pt x="40063" y="10413"/>
                </a:lnTo>
                <a:lnTo>
                  <a:pt x="40691" y="10531"/>
                </a:lnTo>
                <a:lnTo>
                  <a:pt x="41299" y="10649"/>
                </a:lnTo>
                <a:lnTo>
                  <a:pt x="41906" y="10805"/>
                </a:lnTo>
                <a:lnTo>
                  <a:pt x="42514" y="10962"/>
                </a:lnTo>
                <a:lnTo>
                  <a:pt x="43122" y="11139"/>
                </a:lnTo>
                <a:lnTo>
                  <a:pt x="43711" y="11315"/>
                </a:lnTo>
                <a:lnTo>
                  <a:pt x="44299" y="11511"/>
                </a:lnTo>
                <a:lnTo>
                  <a:pt x="44887" y="11727"/>
                </a:lnTo>
                <a:lnTo>
                  <a:pt x="45456" y="11962"/>
                </a:lnTo>
                <a:lnTo>
                  <a:pt x="46044" y="12217"/>
                </a:lnTo>
                <a:lnTo>
                  <a:pt x="46593" y="12472"/>
                </a:lnTo>
                <a:lnTo>
                  <a:pt x="47162" y="12747"/>
                </a:lnTo>
                <a:lnTo>
                  <a:pt x="47711" y="13041"/>
                </a:lnTo>
                <a:lnTo>
                  <a:pt x="48260" y="13335"/>
                </a:lnTo>
                <a:lnTo>
                  <a:pt x="48809" y="13649"/>
                </a:lnTo>
                <a:lnTo>
                  <a:pt x="49339" y="13982"/>
                </a:lnTo>
                <a:lnTo>
                  <a:pt x="49868" y="14316"/>
                </a:lnTo>
                <a:lnTo>
                  <a:pt x="50378" y="14669"/>
                </a:lnTo>
                <a:lnTo>
                  <a:pt x="50888" y="15041"/>
                </a:lnTo>
                <a:lnTo>
                  <a:pt x="51398" y="15433"/>
                </a:lnTo>
                <a:lnTo>
                  <a:pt x="51888" y="15826"/>
                </a:lnTo>
                <a:lnTo>
                  <a:pt x="52378" y="16237"/>
                </a:lnTo>
                <a:lnTo>
                  <a:pt x="52849" y="16649"/>
                </a:lnTo>
                <a:lnTo>
                  <a:pt x="53319" y="17081"/>
                </a:lnTo>
                <a:lnTo>
                  <a:pt x="53770" y="17532"/>
                </a:lnTo>
                <a:lnTo>
                  <a:pt x="54221" y="18002"/>
                </a:lnTo>
                <a:lnTo>
                  <a:pt x="54653" y="18453"/>
                </a:lnTo>
                <a:lnTo>
                  <a:pt x="55084" y="18944"/>
                </a:lnTo>
                <a:lnTo>
                  <a:pt x="55476" y="19414"/>
                </a:lnTo>
                <a:lnTo>
                  <a:pt x="55888" y="19924"/>
                </a:lnTo>
                <a:lnTo>
                  <a:pt x="56261" y="20414"/>
                </a:lnTo>
                <a:lnTo>
                  <a:pt x="56633" y="20924"/>
                </a:lnTo>
                <a:lnTo>
                  <a:pt x="56986" y="21454"/>
                </a:lnTo>
                <a:lnTo>
                  <a:pt x="57320" y="21963"/>
                </a:lnTo>
                <a:lnTo>
                  <a:pt x="57653" y="22513"/>
                </a:lnTo>
                <a:lnTo>
                  <a:pt x="57967" y="23042"/>
                </a:lnTo>
                <a:lnTo>
                  <a:pt x="58281" y="23591"/>
                </a:lnTo>
                <a:lnTo>
                  <a:pt x="58555" y="24140"/>
                </a:lnTo>
                <a:lnTo>
                  <a:pt x="58830" y="24709"/>
                </a:lnTo>
                <a:lnTo>
                  <a:pt x="59104" y="25277"/>
                </a:lnTo>
                <a:lnTo>
                  <a:pt x="59339" y="25846"/>
                </a:lnTo>
                <a:lnTo>
                  <a:pt x="59575" y="26415"/>
                </a:lnTo>
                <a:lnTo>
                  <a:pt x="59790" y="27003"/>
                </a:lnTo>
                <a:lnTo>
                  <a:pt x="59987" y="27591"/>
                </a:lnTo>
                <a:lnTo>
                  <a:pt x="60183" y="28199"/>
                </a:lnTo>
                <a:lnTo>
                  <a:pt x="60359" y="28788"/>
                </a:lnTo>
                <a:lnTo>
                  <a:pt x="60516" y="29396"/>
                </a:lnTo>
                <a:lnTo>
                  <a:pt x="60653" y="30003"/>
                </a:lnTo>
                <a:lnTo>
                  <a:pt x="60791" y="30611"/>
                </a:lnTo>
                <a:lnTo>
                  <a:pt x="60908" y="31239"/>
                </a:lnTo>
                <a:lnTo>
                  <a:pt x="61006" y="31866"/>
                </a:lnTo>
                <a:lnTo>
                  <a:pt x="61085" y="32474"/>
                </a:lnTo>
                <a:lnTo>
                  <a:pt x="61163" y="33121"/>
                </a:lnTo>
                <a:lnTo>
                  <a:pt x="61202" y="33749"/>
                </a:lnTo>
                <a:lnTo>
                  <a:pt x="61242" y="34376"/>
                </a:lnTo>
                <a:lnTo>
                  <a:pt x="61261" y="35024"/>
                </a:lnTo>
                <a:lnTo>
                  <a:pt x="61281" y="35651"/>
                </a:lnTo>
                <a:lnTo>
                  <a:pt x="61261" y="36298"/>
                </a:lnTo>
                <a:lnTo>
                  <a:pt x="61242" y="36926"/>
                </a:lnTo>
                <a:lnTo>
                  <a:pt x="61202" y="37573"/>
                </a:lnTo>
                <a:lnTo>
                  <a:pt x="61163" y="38200"/>
                </a:lnTo>
                <a:lnTo>
                  <a:pt x="61085" y="38828"/>
                </a:lnTo>
                <a:lnTo>
                  <a:pt x="61006" y="39455"/>
                </a:lnTo>
                <a:lnTo>
                  <a:pt x="60908" y="40083"/>
                </a:lnTo>
                <a:lnTo>
                  <a:pt x="60791" y="40691"/>
                </a:lnTo>
                <a:lnTo>
                  <a:pt x="60653" y="41318"/>
                </a:lnTo>
                <a:lnTo>
                  <a:pt x="60516" y="41926"/>
                </a:lnTo>
                <a:lnTo>
                  <a:pt x="60359" y="42514"/>
                </a:lnTo>
                <a:lnTo>
                  <a:pt x="60183" y="43122"/>
                </a:lnTo>
                <a:lnTo>
                  <a:pt x="59987" y="43711"/>
                </a:lnTo>
                <a:lnTo>
                  <a:pt x="59790" y="44299"/>
                </a:lnTo>
                <a:lnTo>
                  <a:pt x="59575" y="44887"/>
                </a:lnTo>
                <a:lnTo>
                  <a:pt x="59339" y="45476"/>
                </a:lnTo>
                <a:lnTo>
                  <a:pt x="59104" y="46044"/>
                </a:lnTo>
                <a:lnTo>
                  <a:pt x="58830" y="46613"/>
                </a:lnTo>
                <a:lnTo>
                  <a:pt x="58555" y="47162"/>
                </a:lnTo>
                <a:lnTo>
                  <a:pt x="58281" y="47731"/>
                </a:lnTo>
                <a:lnTo>
                  <a:pt x="57967" y="48260"/>
                </a:lnTo>
                <a:lnTo>
                  <a:pt x="57653" y="48809"/>
                </a:lnTo>
                <a:lnTo>
                  <a:pt x="57320" y="49339"/>
                </a:lnTo>
                <a:lnTo>
                  <a:pt x="56986" y="49868"/>
                </a:lnTo>
                <a:lnTo>
                  <a:pt x="56633" y="50378"/>
                </a:lnTo>
                <a:lnTo>
                  <a:pt x="56261" y="50888"/>
                </a:lnTo>
                <a:lnTo>
                  <a:pt x="55888" y="51398"/>
                </a:lnTo>
                <a:lnTo>
                  <a:pt x="55476" y="51888"/>
                </a:lnTo>
                <a:lnTo>
                  <a:pt x="55084" y="52378"/>
                </a:lnTo>
                <a:lnTo>
                  <a:pt x="54653" y="52849"/>
                </a:lnTo>
                <a:lnTo>
                  <a:pt x="54221" y="53319"/>
                </a:lnTo>
                <a:lnTo>
                  <a:pt x="53770" y="53770"/>
                </a:lnTo>
                <a:lnTo>
                  <a:pt x="53319" y="54222"/>
                </a:lnTo>
                <a:lnTo>
                  <a:pt x="52849" y="54653"/>
                </a:lnTo>
                <a:lnTo>
                  <a:pt x="52378" y="55084"/>
                </a:lnTo>
                <a:lnTo>
                  <a:pt x="51888" y="55496"/>
                </a:lnTo>
                <a:lnTo>
                  <a:pt x="51398" y="55888"/>
                </a:lnTo>
                <a:lnTo>
                  <a:pt x="50888" y="56261"/>
                </a:lnTo>
                <a:lnTo>
                  <a:pt x="50378" y="56634"/>
                </a:lnTo>
                <a:lnTo>
                  <a:pt x="49868" y="56986"/>
                </a:lnTo>
                <a:lnTo>
                  <a:pt x="49339" y="57339"/>
                </a:lnTo>
                <a:lnTo>
                  <a:pt x="48809" y="57673"/>
                </a:lnTo>
                <a:lnTo>
                  <a:pt x="48260" y="57987"/>
                </a:lnTo>
                <a:lnTo>
                  <a:pt x="47711" y="58281"/>
                </a:lnTo>
                <a:lnTo>
                  <a:pt x="47162" y="58575"/>
                </a:lnTo>
                <a:lnTo>
                  <a:pt x="46593" y="58849"/>
                </a:lnTo>
                <a:lnTo>
                  <a:pt x="46044" y="59104"/>
                </a:lnTo>
                <a:lnTo>
                  <a:pt x="45456" y="59340"/>
                </a:lnTo>
                <a:lnTo>
                  <a:pt x="44887" y="59575"/>
                </a:lnTo>
                <a:lnTo>
                  <a:pt x="44299" y="59791"/>
                </a:lnTo>
                <a:lnTo>
                  <a:pt x="43711" y="60006"/>
                </a:lnTo>
                <a:lnTo>
                  <a:pt x="43122" y="60183"/>
                </a:lnTo>
                <a:lnTo>
                  <a:pt x="42514" y="60359"/>
                </a:lnTo>
                <a:lnTo>
                  <a:pt x="41906" y="60516"/>
                </a:lnTo>
                <a:lnTo>
                  <a:pt x="41299" y="60654"/>
                </a:lnTo>
                <a:lnTo>
                  <a:pt x="40691" y="60791"/>
                </a:lnTo>
                <a:lnTo>
                  <a:pt x="40063" y="60908"/>
                </a:lnTo>
                <a:lnTo>
                  <a:pt x="39455" y="61006"/>
                </a:lnTo>
                <a:lnTo>
                  <a:pt x="38828" y="61085"/>
                </a:lnTo>
                <a:lnTo>
                  <a:pt x="38200" y="61163"/>
                </a:lnTo>
                <a:lnTo>
                  <a:pt x="37573" y="61222"/>
                </a:lnTo>
                <a:lnTo>
                  <a:pt x="36926" y="61261"/>
                </a:lnTo>
                <a:lnTo>
                  <a:pt x="36298" y="61281"/>
                </a:lnTo>
                <a:lnTo>
                  <a:pt x="35004" y="61281"/>
                </a:lnTo>
                <a:lnTo>
                  <a:pt x="34376" y="61261"/>
                </a:lnTo>
                <a:lnTo>
                  <a:pt x="33729" y="61222"/>
                </a:lnTo>
                <a:lnTo>
                  <a:pt x="33102" y="61163"/>
                </a:lnTo>
                <a:lnTo>
                  <a:pt x="32474" y="61085"/>
                </a:lnTo>
                <a:lnTo>
                  <a:pt x="31847" y="61006"/>
                </a:lnTo>
                <a:lnTo>
                  <a:pt x="31239" y="60908"/>
                </a:lnTo>
                <a:lnTo>
                  <a:pt x="30611" y="60791"/>
                </a:lnTo>
                <a:lnTo>
                  <a:pt x="30003" y="60654"/>
                </a:lnTo>
                <a:lnTo>
                  <a:pt x="29395" y="60516"/>
                </a:lnTo>
                <a:lnTo>
                  <a:pt x="28788" y="60359"/>
                </a:lnTo>
                <a:lnTo>
                  <a:pt x="28180" y="60183"/>
                </a:lnTo>
                <a:lnTo>
                  <a:pt x="27591" y="60006"/>
                </a:lnTo>
                <a:lnTo>
                  <a:pt x="27003" y="59791"/>
                </a:lnTo>
                <a:lnTo>
                  <a:pt x="26415" y="59575"/>
                </a:lnTo>
                <a:lnTo>
                  <a:pt x="25846" y="59340"/>
                </a:lnTo>
                <a:lnTo>
                  <a:pt x="25258" y="59104"/>
                </a:lnTo>
                <a:lnTo>
                  <a:pt x="24709" y="58849"/>
                </a:lnTo>
                <a:lnTo>
                  <a:pt x="24140" y="58575"/>
                </a:lnTo>
                <a:lnTo>
                  <a:pt x="23591" y="58281"/>
                </a:lnTo>
                <a:lnTo>
                  <a:pt x="23042" y="57987"/>
                </a:lnTo>
                <a:lnTo>
                  <a:pt x="22493" y="57673"/>
                </a:lnTo>
                <a:lnTo>
                  <a:pt x="21963" y="57339"/>
                </a:lnTo>
                <a:lnTo>
                  <a:pt x="21434" y="56986"/>
                </a:lnTo>
                <a:lnTo>
                  <a:pt x="20924" y="56634"/>
                </a:lnTo>
                <a:lnTo>
                  <a:pt x="20414" y="56261"/>
                </a:lnTo>
                <a:lnTo>
                  <a:pt x="19904" y="55888"/>
                </a:lnTo>
                <a:lnTo>
                  <a:pt x="19414" y="55496"/>
                </a:lnTo>
                <a:lnTo>
                  <a:pt x="18924" y="55084"/>
                </a:lnTo>
                <a:lnTo>
                  <a:pt x="18453" y="54653"/>
                </a:lnTo>
                <a:lnTo>
                  <a:pt x="17983" y="54222"/>
                </a:lnTo>
                <a:lnTo>
                  <a:pt x="17532" y="53770"/>
                </a:lnTo>
                <a:lnTo>
                  <a:pt x="17080" y="53319"/>
                </a:lnTo>
                <a:lnTo>
                  <a:pt x="16649" y="52849"/>
                </a:lnTo>
                <a:lnTo>
                  <a:pt x="16218" y="52378"/>
                </a:lnTo>
                <a:lnTo>
                  <a:pt x="15825" y="51888"/>
                </a:lnTo>
                <a:lnTo>
                  <a:pt x="15414" y="51398"/>
                </a:lnTo>
                <a:lnTo>
                  <a:pt x="15041" y="50888"/>
                </a:lnTo>
                <a:lnTo>
                  <a:pt x="14669" y="50378"/>
                </a:lnTo>
                <a:lnTo>
                  <a:pt x="14316" y="49868"/>
                </a:lnTo>
                <a:lnTo>
                  <a:pt x="13982" y="49339"/>
                </a:lnTo>
                <a:lnTo>
                  <a:pt x="13649" y="48809"/>
                </a:lnTo>
                <a:lnTo>
                  <a:pt x="13335" y="48260"/>
                </a:lnTo>
                <a:lnTo>
                  <a:pt x="13021" y="47731"/>
                </a:lnTo>
                <a:lnTo>
                  <a:pt x="12747" y="47162"/>
                </a:lnTo>
                <a:lnTo>
                  <a:pt x="12472" y="46613"/>
                </a:lnTo>
                <a:lnTo>
                  <a:pt x="12217" y="46044"/>
                </a:lnTo>
                <a:lnTo>
                  <a:pt x="11962" y="45476"/>
                </a:lnTo>
                <a:lnTo>
                  <a:pt x="11727" y="44887"/>
                </a:lnTo>
                <a:lnTo>
                  <a:pt x="11511" y="44299"/>
                </a:lnTo>
                <a:lnTo>
                  <a:pt x="11315" y="43711"/>
                </a:lnTo>
                <a:lnTo>
                  <a:pt x="11119" y="43122"/>
                </a:lnTo>
                <a:lnTo>
                  <a:pt x="10943" y="42514"/>
                </a:lnTo>
                <a:lnTo>
                  <a:pt x="10786" y="41926"/>
                </a:lnTo>
                <a:lnTo>
                  <a:pt x="10649" y="41318"/>
                </a:lnTo>
                <a:lnTo>
                  <a:pt x="10511" y="40691"/>
                </a:lnTo>
                <a:lnTo>
                  <a:pt x="10394" y="40083"/>
                </a:lnTo>
                <a:lnTo>
                  <a:pt x="10296" y="39455"/>
                </a:lnTo>
                <a:lnTo>
                  <a:pt x="10217" y="38828"/>
                </a:lnTo>
                <a:lnTo>
                  <a:pt x="10158" y="38200"/>
                </a:lnTo>
                <a:lnTo>
                  <a:pt x="10099" y="37573"/>
                </a:lnTo>
                <a:lnTo>
                  <a:pt x="10060" y="36926"/>
                </a:lnTo>
                <a:lnTo>
                  <a:pt x="10041" y="36298"/>
                </a:lnTo>
                <a:lnTo>
                  <a:pt x="10021" y="35651"/>
                </a:lnTo>
                <a:lnTo>
                  <a:pt x="10041" y="35024"/>
                </a:lnTo>
                <a:lnTo>
                  <a:pt x="10060" y="34376"/>
                </a:lnTo>
                <a:lnTo>
                  <a:pt x="10099" y="33749"/>
                </a:lnTo>
                <a:lnTo>
                  <a:pt x="10158" y="33121"/>
                </a:lnTo>
                <a:lnTo>
                  <a:pt x="10217" y="32474"/>
                </a:lnTo>
                <a:lnTo>
                  <a:pt x="10296" y="31866"/>
                </a:lnTo>
                <a:lnTo>
                  <a:pt x="10394" y="31239"/>
                </a:lnTo>
                <a:lnTo>
                  <a:pt x="10511" y="30611"/>
                </a:lnTo>
                <a:lnTo>
                  <a:pt x="10649" y="30003"/>
                </a:lnTo>
                <a:lnTo>
                  <a:pt x="10786" y="29396"/>
                </a:lnTo>
                <a:lnTo>
                  <a:pt x="10943" y="28788"/>
                </a:lnTo>
                <a:lnTo>
                  <a:pt x="11119" y="28199"/>
                </a:lnTo>
                <a:lnTo>
                  <a:pt x="11315" y="27591"/>
                </a:lnTo>
                <a:lnTo>
                  <a:pt x="11511" y="27003"/>
                </a:lnTo>
                <a:lnTo>
                  <a:pt x="11727" y="26415"/>
                </a:lnTo>
                <a:lnTo>
                  <a:pt x="11962" y="25846"/>
                </a:lnTo>
                <a:lnTo>
                  <a:pt x="12217" y="25277"/>
                </a:lnTo>
                <a:lnTo>
                  <a:pt x="12472" y="24709"/>
                </a:lnTo>
                <a:lnTo>
                  <a:pt x="12747" y="24140"/>
                </a:lnTo>
                <a:lnTo>
                  <a:pt x="13021" y="23591"/>
                </a:lnTo>
                <a:lnTo>
                  <a:pt x="13335" y="23042"/>
                </a:lnTo>
                <a:lnTo>
                  <a:pt x="13649" y="22513"/>
                </a:lnTo>
                <a:lnTo>
                  <a:pt x="13982" y="21963"/>
                </a:lnTo>
                <a:lnTo>
                  <a:pt x="14316" y="21454"/>
                </a:lnTo>
                <a:lnTo>
                  <a:pt x="14669" y="20924"/>
                </a:lnTo>
                <a:lnTo>
                  <a:pt x="15041" y="20414"/>
                </a:lnTo>
                <a:lnTo>
                  <a:pt x="15414" y="19924"/>
                </a:lnTo>
                <a:lnTo>
                  <a:pt x="15825" y="19414"/>
                </a:lnTo>
                <a:lnTo>
                  <a:pt x="16218" y="18944"/>
                </a:lnTo>
                <a:lnTo>
                  <a:pt x="16649" y="18453"/>
                </a:lnTo>
                <a:lnTo>
                  <a:pt x="17080" y="18002"/>
                </a:lnTo>
                <a:lnTo>
                  <a:pt x="17532" y="17532"/>
                </a:lnTo>
                <a:lnTo>
                  <a:pt x="17983" y="17081"/>
                </a:lnTo>
                <a:lnTo>
                  <a:pt x="18453" y="16649"/>
                </a:lnTo>
                <a:lnTo>
                  <a:pt x="18924" y="16237"/>
                </a:lnTo>
                <a:lnTo>
                  <a:pt x="19414" y="15826"/>
                </a:lnTo>
                <a:lnTo>
                  <a:pt x="19904" y="15433"/>
                </a:lnTo>
                <a:lnTo>
                  <a:pt x="20414" y="15041"/>
                </a:lnTo>
                <a:lnTo>
                  <a:pt x="20924" y="14669"/>
                </a:lnTo>
                <a:lnTo>
                  <a:pt x="21434" y="14316"/>
                </a:lnTo>
                <a:lnTo>
                  <a:pt x="21963" y="13982"/>
                </a:lnTo>
                <a:lnTo>
                  <a:pt x="22493" y="13649"/>
                </a:lnTo>
                <a:lnTo>
                  <a:pt x="23042" y="13335"/>
                </a:lnTo>
                <a:lnTo>
                  <a:pt x="23591" y="13041"/>
                </a:lnTo>
                <a:lnTo>
                  <a:pt x="24140" y="12747"/>
                </a:lnTo>
                <a:lnTo>
                  <a:pt x="24709" y="12472"/>
                </a:lnTo>
                <a:lnTo>
                  <a:pt x="25258" y="12217"/>
                </a:lnTo>
                <a:lnTo>
                  <a:pt x="25846" y="11962"/>
                </a:lnTo>
                <a:lnTo>
                  <a:pt x="26415" y="11727"/>
                </a:lnTo>
                <a:lnTo>
                  <a:pt x="27003" y="11511"/>
                </a:lnTo>
                <a:lnTo>
                  <a:pt x="27591" y="11315"/>
                </a:lnTo>
                <a:lnTo>
                  <a:pt x="28180" y="11139"/>
                </a:lnTo>
                <a:lnTo>
                  <a:pt x="28788" y="10962"/>
                </a:lnTo>
                <a:lnTo>
                  <a:pt x="29395" y="10805"/>
                </a:lnTo>
                <a:lnTo>
                  <a:pt x="30003" y="10649"/>
                </a:lnTo>
                <a:lnTo>
                  <a:pt x="30611" y="10531"/>
                </a:lnTo>
                <a:lnTo>
                  <a:pt x="31239" y="10413"/>
                </a:lnTo>
                <a:lnTo>
                  <a:pt x="31847" y="10315"/>
                </a:lnTo>
                <a:lnTo>
                  <a:pt x="32474" y="10217"/>
                </a:lnTo>
                <a:lnTo>
                  <a:pt x="33102" y="10158"/>
                </a:lnTo>
                <a:lnTo>
                  <a:pt x="33729" y="10100"/>
                </a:lnTo>
                <a:lnTo>
                  <a:pt x="34376" y="10060"/>
                </a:lnTo>
                <a:lnTo>
                  <a:pt x="35004" y="10041"/>
                </a:lnTo>
                <a:lnTo>
                  <a:pt x="35651" y="10021"/>
                </a:lnTo>
                <a:close/>
                <a:moveTo>
                  <a:pt x="35651" y="0"/>
                </a:moveTo>
                <a:lnTo>
                  <a:pt x="34749" y="20"/>
                </a:lnTo>
                <a:lnTo>
                  <a:pt x="33847" y="59"/>
                </a:lnTo>
                <a:lnTo>
                  <a:pt x="32964" y="99"/>
                </a:lnTo>
                <a:lnTo>
                  <a:pt x="32062" y="177"/>
                </a:lnTo>
                <a:lnTo>
                  <a:pt x="31180" y="275"/>
                </a:lnTo>
                <a:lnTo>
                  <a:pt x="30297" y="412"/>
                </a:lnTo>
                <a:lnTo>
                  <a:pt x="29435" y="550"/>
                </a:lnTo>
                <a:lnTo>
                  <a:pt x="28552" y="706"/>
                </a:lnTo>
                <a:lnTo>
                  <a:pt x="27689" y="903"/>
                </a:lnTo>
                <a:lnTo>
                  <a:pt x="26827" y="1099"/>
                </a:lnTo>
                <a:lnTo>
                  <a:pt x="25964" y="1334"/>
                </a:lnTo>
                <a:lnTo>
                  <a:pt x="25120" y="1589"/>
                </a:lnTo>
                <a:lnTo>
                  <a:pt x="24277" y="1863"/>
                </a:lnTo>
                <a:lnTo>
                  <a:pt x="23434" y="2158"/>
                </a:lnTo>
                <a:lnTo>
                  <a:pt x="22610" y="2471"/>
                </a:lnTo>
                <a:lnTo>
                  <a:pt x="21767" y="2805"/>
                </a:lnTo>
                <a:lnTo>
                  <a:pt x="20983" y="3158"/>
                </a:lnTo>
                <a:lnTo>
                  <a:pt x="20198" y="3511"/>
                </a:lnTo>
                <a:lnTo>
                  <a:pt x="19434" y="3903"/>
                </a:lnTo>
                <a:lnTo>
                  <a:pt x="18669" y="4295"/>
                </a:lnTo>
                <a:lnTo>
                  <a:pt x="17924" y="4726"/>
                </a:lnTo>
                <a:lnTo>
                  <a:pt x="17179" y="5158"/>
                </a:lnTo>
                <a:lnTo>
                  <a:pt x="16453" y="5609"/>
                </a:lnTo>
                <a:lnTo>
                  <a:pt x="15747" y="6080"/>
                </a:lnTo>
                <a:lnTo>
                  <a:pt x="15041" y="6570"/>
                </a:lnTo>
                <a:lnTo>
                  <a:pt x="14355" y="7060"/>
                </a:lnTo>
                <a:lnTo>
                  <a:pt x="13668" y="7589"/>
                </a:lnTo>
                <a:lnTo>
                  <a:pt x="13002" y="8119"/>
                </a:lnTo>
                <a:lnTo>
                  <a:pt x="12335" y="8688"/>
                </a:lnTo>
                <a:lnTo>
                  <a:pt x="11688" y="9256"/>
                </a:lnTo>
                <a:lnTo>
                  <a:pt x="11060" y="9845"/>
                </a:lnTo>
                <a:lnTo>
                  <a:pt x="10433" y="10452"/>
                </a:lnTo>
                <a:lnTo>
                  <a:pt x="9845" y="11060"/>
                </a:lnTo>
                <a:lnTo>
                  <a:pt x="9256" y="11708"/>
                </a:lnTo>
                <a:lnTo>
                  <a:pt x="8668" y="12355"/>
                </a:lnTo>
                <a:lnTo>
                  <a:pt x="8119" y="13002"/>
                </a:lnTo>
                <a:lnTo>
                  <a:pt x="7589" y="13668"/>
                </a:lnTo>
                <a:lnTo>
                  <a:pt x="7060" y="14355"/>
                </a:lnTo>
                <a:lnTo>
                  <a:pt x="6550" y="15041"/>
                </a:lnTo>
                <a:lnTo>
                  <a:pt x="6079" y="15747"/>
                </a:lnTo>
                <a:lnTo>
                  <a:pt x="5609" y="16473"/>
                </a:lnTo>
                <a:lnTo>
                  <a:pt x="5138" y="17198"/>
                </a:lnTo>
                <a:lnTo>
                  <a:pt x="4707" y="17924"/>
                </a:lnTo>
                <a:lnTo>
                  <a:pt x="4295" y="18669"/>
                </a:lnTo>
                <a:lnTo>
                  <a:pt x="3903" y="19434"/>
                </a:lnTo>
                <a:lnTo>
                  <a:pt x="3511" y="20199"/>
                </a:lnTo>
                <a:lnTo>
                  <a:pt x="3158" y="20983"/>
                </a:lnTo>
                <a:lnTo>
                  <a:pt x="2805" y="21787"/>
                </a:lnTo>
                <a:lnTo>
                  <a:pt x="2471" y="22611"/>
                </a:lnTo>
                <a:lnTo>
                  <a:pt x="2157" y="23434"/>
                </a:lnTo>
                <a:lnTo>
                  <a:pt x="1863" y="24277"/>
                </a:lnTo>
                <a:lnTo>
                  <a:pt x="1589" y="25121"/>
                </a:lnTo>
                <a:lnTo>
                  <a:pt x="1334" y="25983"/>
                </a:lnTo>
                <a:lnTo>
                  <a:pt x="1099" y="26827"/>
                </a:lnTo>
                <a:lnTo>
                  <a:pt x="883" y="27689"/>
                </a:lnTo>
                <a:lnTo>
                  <a:pt x="706" y="28572"/>
                </a:lnTo>
                <a:lnTo>
                  <a:pt x="549" y="29435"/>
                </a:lnTo>
                <a:lnTo>
                  <a:pt x="393" y="30317"/>
                </a:lnTo>
                <a:lnTo>
                  <a:pt x="275" y="31200"/>
                </a:lnTo>
                <a:lnTo>
                  <a:pt x="177" y="32082"/>
                </a:lnTo>
                <a:lnTo>
                  <a:pt x="98" y="32965"/>
                </a:lnTo>
                <a:lnTo>
                  <a:pt x="40" y="33867"/>
                </a:lnTo>
                <a:lnTo>
                  <a:pt x="20" y="34749"/>
                </a:lnTo>
                <a:lnTo>
                  <a:pt x="0" y="35651"/>
                </a:lnTo>
                <a:lnTo>
                  <a:pt x="20" y="36553"/>
                </a:lnTo>
                <a:lnTo>
                  <a:pt x="40" y="37455"/>
                </a:lnTo>
                <a:lnTo>
                  <a:pt x="98" y="38338"/>
                </a:lnTo>
                <a:lnTo>
                  <a:pt x="177" y="39240"/>
                </a:lnTo>
                <a:lnTo>
                  <a:pt x="275" y="40122"/>
                </a:lnTo>
                <a:lnTo>
                  <a:pt x="393" y="41005"/>
                </a:lnTo>
                <a:lnTo>
                  <a:pt x="549" y="41887"/>
                </a:lnTo>
                <a:lnTo>
                  <a:pt x="706" y="42750"/>
                </a:lnTo>
                <a:lnTo>
                  <a:pt x="883" y="43613"/>
                </a:lnTo>
                <a:lnTo>
                  <a:pt x="1099" y="44475"/>
                </a:lnTo>
                <a:lnTo>
                  <a:pt x="1334" y="45338"/>
                </a:lnTo>
                <a:lnTo>
                  <a:pt x="1589" y="46181"/>
                </a:lnTo>
                <a:lnTo>
                  <a:pt x="1863" y="47025"/>
                </a:lnTo>
                <a:lnTo>
                  <a:pt x="2157" y="47868"/>
                </a:lnTo>
                <a:lnTo>
                  <a:pt x="2471" y="48711"/>
                </a:lnTo>
                <a:lnTo>
                  <a:pt x="2805" y="49535"/>
                </a:lnTo>
                <a:lnTo>
                  <a:pt x="3158" y="50319"/>
                </a:lnTo>
                <a:lnTo>
                  <a:pt x="3511" y="51104"/>
                </a:lnTo>
                <a:lnTo>
                  <a:pt x="3903" y="51868"/>
                </a:lnTo>
                <a:lnTo>
                  <a:pt x="4295" y="52633"/>
                </a:lnTo>
                <a:lnTo>
                  <a:pt x="4707" y="53378"/>
                </a:lnTo>
                <a:lnTo>
                  <a:pt x="5138" y="54123"/>
                </a:lnTo>
                <a:lnTo>
                  <a:pt x="5609" y="54849"/>
                </a:lnTo>
                <a:lnTo>
                  <a:pt x="6079" y="55575"/>
                </a:lnTo>
                <a:lnTo>
                  <a:pt x="6550" y="56261"/>
                </a:lnTo>
                <a:lnTo>
                  <a:pt x="7060" y="56967"/>
                </a:lnTo>
                <a:lnTo>
                  <a:pt x="7589" y="57634"/>
                </a:lnTo>
                <a:lnTo>
                  <a:pt x="8119" y="58320"/>
                </a:lnTo>
                <a:lnTo>
                  <a:pt x="8668" y="58967"/>
                </a:lnTo>
                <a:lnTo>
                  <a:pt x="9256" y="59614"/>
                </a:lnTo>
                <a:lnTo>
                  <a:pt x="9845" y="60242"/>
                </a:lnTo>
                <a:lnTo>
                  <a:pt x="10433" y="60869"/>
                </a:lnTo>
                <a:lnTo>
                  <a:pt x="11060" y="61477"/>
                </a:lnTo>
                <a:lnTo>
                  <a:pt x="11688" y="62065"/>
                </a:lnTo>
                <a:lnTo>
                  <a:pt x="12335" y="62634"/>
                </a:lnTo>
                <a:lnTo>
                  <a:pt x="13002" y="63183"/>
                </a:lnTo>
                <a:lnTo>
                  <a:pt x="13668" y="63732"/>
                </a:lnTo>
                <a:lnTo>
                  <a:pt x="14355" y="64242"/>
                </a:lnTo>
                <a:lnTo>
                  <a:pt x="15041" y="64752"/>
                </a:lnTo>
                <a:lnTo>
                  <a:pt x="15747" y="65242"/>
                </a:lnTo>
                <a:lnTo>
                  <a:pt x="16453" y="65713"/>
                </a:lnTo>
                <a:lnTo>
                  <a:pt x="17179" y="66164"/>
                </a:lnTo>
                <a:lnTo>
                  <a:pt x="17924" y="66595"/>
                </a:lnTo>
                <a:lnTo>
                  <a:pt x="18669" y="67007"/>
                </a:lnTo>
                <a:lnTo>
                  <a:pt x="19434" y="67419"/>
                </a:lnTo>
                <a:lnTo>
                  <a:pt x="20198" y="67791"/>
                </a:lnTo>
                <a:lnTo>
                  <a:pt x="20983" y="68164"/>
                </a:lnTo>
                <a:lnTo>
                  <a:pt x="21767" y="68497"/>
                </a:lnTo>
                <a:lnTo>
                  <a:pt x="22610" y="68850"/>
                </a:lnTo>
                <a:lnTo>
                  <a:pt x="23434" y="69164"/>
                </a:lnTo>
                <a:lnTo>
                  <a:pt x="24277" y="69458"/>
                </a:lnTo>
                <a:lnTo>
                  <a:pt x="25120" y="69733"/>
                </a:lnTo>
                <a:lnTo>
                  <a:pt x="25964" y="69988"/>
                </a:lnTo>
                <a:lnTo>
                  <a:pt x="26827" y="70203"/>
                </a:lnTo>
                <a:lnTo>
                  <a:pt x="27689" y="70419"/>
                </a:lnTo>
                <a:lnTo>
                  <a:pt x="28552" y="70596"/>
                </a:lnTo>
                <a:lnTo>
                  <a:pt x="29435" y="70772"/>
                </a:lnTo>
                <a:lnTo>
                  <a:pt x="30297" y="70909"/>
                </a:lnTo>
                <a:lnTo>
                  <a:pt x="31180" y="71027"/>
                </a:lnTo>
                <a:lnTo>
                  <a:pt x="32062" y="71125"/>
                </a:lnTo>
                <a:lnTo>
                  <a:pt x="32964" y="71204"/>
                </a:lnTo>
                <a:lnTo>
                  <a:pt x="33847" y="71262"/>
                </a:lnTo>
                <a:lnTo>
                  <a:pt x="34749" y="71302"/>
                </a:lnTo>
                <a:lnTo>
                  <a:pt x="36553" y="71302"/>
                </a:lnTo>
                <a:lnTo>
                  <a:pt x="37455" y="71262"/>
                </a:lnTo>
                <a:lnTo>
                  <a:pt x="38337" y="71204"/>
                </a:lnTo>
                <a:lnTo>
                  <a:pt x="39239" y="71125"/>
                </a:lnTo>
                <a:lnTo>
                  <a:pt x="40122" y="71027"/>
                </a:lnTo>
                <a:lnTo>
                  <a:pt x="41004" y="70909"/>
                </a:lnTo>
                <a:lnTo>
                  <a:pt x="41867" y="70772"/>
                </a:lnTo>
                <a:lnTo>
                  <a:pt x="42750" y="70596"/>
                </a:lnTo>
                <a:lnTo>
                  <a:pt x="43612" y="70419"/>
                </a:lnTo>
                <a:lnTo>
                  <a:pt x="44475" y="70203"/>
                </a:lnTo>
                <a:lnTo>
                  <a:pt x="45338" y="69988"/>
                </a:lnTo>
                <a:lnTo>
                  <a:pt x="46181" y="69733"/>
                </a:lnTo>
                <a:lnTo>
                  <a:pt x="47025" y="69458"/>
                </a:lnTo>
                <a:lnTo>
                  <a:pt x="47868" y="69164"/>
                </a:lnTo>
                <a:lnTo>
                  <a:pt x="48711" y="68850"/>
                </a:lnTo>
                <a:lnTo>
                  <a:pt x="49535" y="68497"/>
                </a:lnTo>
                <a:lnTo>
                  <a:pt x="50319" y="68164"/>
                </a:lnTo>
                <a:lnTo>
                  <a:pt x="51103" y="67791"/>
                </a:lnTo>
                <a:lnTo>
                  <a:pt x="51868" y="67419"/>
                </a:lnTo>
                <a:lnTo>
                  <a:pt x="52633" y="67007"/>
                </a:lnTo>
                <a:lnTo>
                  <a:pt x="53378" y="66595"/>
                </a:lnTo>
                <a:lnTo>
                  <a:pt x="54123" y="66164"/>
                </a:lnTo>
                <a:lnTo>
                  <a:pt x="54849" y="65713"/>
                </a:lnTo>
                <a:lnTo>
                  <a:pt x="55555" y="65242"/>
                </a:lnTo>
                <a:lnTo>
                  <a:pt x="56261" y="64752"/>
                </a:lnTo>
                <a:lnTo>
                  <a:pt x="56947" y="64242"/>
                </a:lnTo>
                <a:lnTo>
                  <a:pt x="57633" y="63732"/>
                </a:lnTo>
                <a:lnTo>
                  <a:pt x="58300" y="63183"/>
                </a:lnTo>
                <a:lnTo>
                  <a:pt x="58967" y="62634"/>
                </a:lnTo>
                <a:lnTo>
                  <a:pt x="59614" y="62065"/>
                </a:lnTo>
                <a:lnTo>
                  <a:pt x="60242" y="61477"/>
                </a:lnTo>
                <a:lnTo>
                  <a:pt x="60869" y="60869"/>
                </a:lnTo>
                <a:lnTo>
                  <a:pt x="61457" y="60242"/>
                </a:lnTo>
                <a:lnTo>
                  <a:pt x="62046" y="59614"/>
                </a:lnTo>
                <a:lnTo>
                  <a:pt x="62634" y="58967"/>
                </a:lnTo>
                <a:lnTo>
                  <a:pt x="63183" y="58320"/>
                </a:lnTo>
                <a:lnTo>
                  <a:pt x="63712" y="57634"/>
                </a:lnTo>
                <a:lnTo>
                  <a:pt x="64242" y="56967"/>
                </a:lnTo>
                <a:lnTo>
                  <a:pt x="64752" y="56261"/>
                </a:lnTo>
                <a:lnTo>
                  <a:pt x="65242" y="55575"/>
                </a:lnTo>
                <a:lnTo>
                  <a:pt x="65693" y="54849"/>
                </a:lnTo>
                <a:lnTo>
                  <a:pt x="66164" y="54123"/>
                </a:lnTo>
                <a:lnTo>
                  <a:pt x="66595" y="53378"/>
                </a:lnTo>
                <a:lnTo>
                  <a:pt x="67007" y="52633"/>
                </a:lnTo>
                <a:lnTo>
                  <a:pt x="67399" y="51868"/>
                </a:lnTo>
                <a:lnTo>
                  <a:pt x="67791" y="51104"/>
                </a:lnTo>
                <a:lnTo>
                  <a:pt x="68144" y="50319"/>
                </a:lnTo>
                <a:lnTo>
                  <a:pt x="68497" y="49535"/>
                </a:lnTo>
                <a:lnTo>
                  <a:pt x="68831" y="48711"/>
                </a:lnTo>
                <a:lnTo>
                  <a:pt x="69144" y="47868"/>
                </a:lnTo>
                <a:lnTo>
                  <a:pt x="69438" y="47025"/>
                </a:lnTo>
                <a:lnTo>
                  <a:pt x="69713" y="46181"/>
                </a:lnTo>
                <a:lnTo>
                  <a:pt x="69968" y="45338"/>
                </a:lnTo>
                <a:lnTo>
                  <a:pt x="70203" y="44475"/>
                </a:lnTo>
                <a:lnTo>
                  <a:pt x="70419" y="43613"/>
                </a:lnTo>
                <a:lnTo>
                  <a:pt x="70595" y="42750"/>
                </a:lnTo>
                <a:lnTo>
                  <a:pt x="70772" y="41887"/>
                </a:lnTo>
                <a:lnTo>
                  <a:pt x="70909" y="41005"/>
                </a:lnTo>
                <a:lnTo>
                  <a:pt x="71027" y="40122"/>
                </a:lnTo>
                <a:lnTo>
                  <a:pt x="71125" y="39240"/>
                </a:lnTo>
                <a:lnTo>
                  <a:pt x="71203" y="38338"/>
                </a:lnTo>
                <a:lnTo>
                  <a:pt x="71262" y="37455"/>
                </a:lnTo>
                <a:lnTo>
                  <a:pt x="71282" y="36553"/>
                </a:lnTo>
                <a:lnTo>
                  <a:pt x="71301" y="35651"/>
                </a:lnTo>
                <a:lnTo>
                  <a:pt x="71282" y="34749"/>
                </a:lnTo>
                <a:lnTo>
                  <a:pt x="71262" y="33867"/>
                </a:lnTo>
                <a:lnTo>
                  <a:pt x="71203" y="32965"/>
                </a:lnTo>
                <a:lnTo>
                  <a:pt x="71125" y="32082"/>
                </a:lnTo>
                <a:lnTo>
                  <a:pt x="71027" y="31200"/>
                </a:lnTo>
                <a:lnTo>
                  <a:pt x="70909" y="30317"/>
                </a:lnTo>
                <a:lnTo>
                  <a:pt x="70772" y="29435"/>
                </a:lnTo>
                <a:lnTo>
                  <a:pt x="70595" y="28572"/>
                </a:lnTo>
                <a:lnTo>
                  <a:pt x="70419" y="27689"/>
                </a:lnTo>
                <a:lnTo>
                  <a:pt x="70203" y="26827"/>
                </a:lnTo>
                <a:lnTo>
                  <a:pt x="69968" y="25983"/>
                </a:lnTo>
                <a:lnTo>
                  <a:pt x="69713" y="25121"/>
                </a:lnTo>
                <a:lnTo>
                  <a:pt x="69438" y="24277"/>
                </a:lnTo>
                <a:lnTo>
                  <a:pt x="69144" y="23434"/>
                </a:lnTo>
                <a:lnTo>
                  <a:pt x="68831" y="22611"/>
                </a:lnTo>
                <a:lnTo>
                  <a:pt x="68497" y="21787"/>
                </a:lnTo>
                <a:lnTo>
                  <a:pt x="68144" y="20983"/>
                </a:lnTo>
                <a:lnTo>
                  <a:pt x="67791" y="20199"/>
                </a:lnTo>
                <a:lnTo>
                  <a:pt x="67399" y="19434"/>
                </a:lnTo>
                <a:lnTo>
                  <a:pt x="67007" y="18669"/>
                </a:lnTo>
                <a:lnTo>
                  <a:pt x="66595" y="17924"/>
                </a:lnTo>
                <a:lnTo>
                  <a:pt x="66164" y="17198"/>
                </a:lnTo>
                <a:lnTo>
                  <a:pt x="65693" y="16473"/>
                </a:lnTo>
                <a:lnTo>
                  <a:pt x="65242" y="15747"/>
                </a:lnTo>
                <a:lnTo>
                  <a:pt x="64752" y="15041"/>
                </a:lnTo>
                <a:lnTo>
                  <a:pt x="64242" y="14355"/>
                </a:lnTo>
                <a:lnTo>
                  <a:pt x="63712" y="13668"/>
                </a:lnTo>
                <a:lnTo>
                  <a:pt x="63183" y="13002"/>
                </a:lnTo>
                <a:lnTo>
                  <a:pt x="62634" y="12355"/>
                </a:lnTo>
                <a:lnTo>
                  <a:pt x="62046" y="11708"/>
                </a:lnTo>
                <a:lnTo>
                  <a:pt x="61457" y="11060"/>
                </a:lnTo>
                <a:lnTo>
                  <a:pt x="60869" y="10452"/>
                </a:lnTo>
                <a:lnTo>
                  <a:pt x="60242" y="9845"/>
                </a:lnTo>
                <a:lnTo>
                  <a:pt x="59614" y="9256"/>
                </a:lnTo>
                <a:lnTo>
                  <a:pt x="58967" y="8688"/>
                </a:lnTo>
                <a:lnTo>
                  <a:pt x="58300" y="8119"/>
                </a:lnTo>
                <a:lnTo>
                  <a:pt x="57633" y="7589"/>
                </a:lnTo>
                <a:lnTo>
                  <a:pt x="56947" y="7060"/>
                </a:lnTo>
                <a:lnTo>
                  <a:pt x="56261" y="6570"/>
                </a:lnTo>
                <a:lnTo>
                  <a:pt x="55555" y="6080"/>
                </a:lnTo>
                <a:lnTo>
                  <a:pt x="54849" y="5609"/>
                </a:lnTo>
                <a:lnTo>
                  <a:pt x="54123" y="5158"/>
                </a:lnTo>
                <a:lnTo>
                  <a:pt x="53378" y="4726"/>
                </a:lnTo>
                <a:lnTo>
                  <a:pt x="52633" y="4295"/>
                </a:lnTo>
                <a:lnTo>
                  <a:pt x="51868" y="3903"/>
                </a:lnTo>
                <a:lnTo>
                  <a:pt x="51103" y="3511"/>
                </a:lnTo>
                <a:lnTo>
                  <a:pt x="50319" y="3158"/>
                </a:lnTo>
                <a:lnTo>
                  <a:pt x="49535" y="2805"/>
                </a:lnTo>
                <a:lnTo>
                  <a:pt x="48711" y="2471"/>
                </a:lnTo>
                <a:lnTo>
                  <a:pt x="47868" y="2158"/>
                </a:lnTo>
                <a:lnTo>
                  <a:pt x="47025" y="1863"/>
                </a:lnTo>
                <a:lnTo>
                  <a:pt x="46181" y="1589"/>
                </a:lnTo>
                <a:lnTo>
                  <a:pt x="45338" y="1334"/>
                </a:lnTo>
                <a:lnTo>
                  <a:pt x="44475" y="1099"/>
                </a:lnTo>
                <a:lnTo>
                  <a:pt x="43612" y="903"/>
                </a:lnTo>
                <a:lnTo>
                  <a:pt x="42750" y="706"/>
                </a:lnTo>
                <a:lnTo>
                  <a:pt x="41867" y="550"/>
                </a:lnTo>
                <a:lnTo>
                  <a:pt x="41004" y="412"/>
                </a:lnTo>
                <a:lnTo>
                  <a:pt x="40122" y="275"/>
                </a:lnTo>
                <a:lnTo>
                  <a:pt x="39239" y="177"/>
                </a:lnTo>
                <a:lnTo>
                  <a:pt x="38337" y="99"/>
                </a:lnTo>
                <a:lnTo>
                  <a:pt x="37455" y="59"/>
                </a:lnTo>
                <a:lnTo>
                  <a:pt x="36553" y="20"/>
                </a:lnTo>
                <a:lnTo>
                  <a:pt x="3565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26"/>
          <p:cNvSpPr txBox="1"/>
          <p:nvPr>
            <p:ph type="title"/>
          </p:nvPr>
        </p:nvSpPr>
        <p:spPr>
          <a:xfrm>
            <a:off x="2347950" y="3876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60" name="Google Shape;1260;p26"/>
          <p:cNvSpPr txBox="1"/>
          <p:nvPr>
            <p:ph idx="1" type="subTitle"/>
          </p:nvPr>
        </p:nvSpPr>
        <p:spPr>
          <a:xfrm>
            <a:off x="2347950" y="1542051"/>
            <a:ext cx="4448100" cy="11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61" name="Google Shape;1261;p26"/>
          <p:cNvGrpSpPr/>
          <p:nvPr/>
        </p:nvGrpSpPr>
        <p:grpSpPr>
          <a:xfrm>
            <a:off x="329600" y="180388"/>
            <a:ext cx="8484800" cy="718238"/>
            <a:chOff x="329600" y="180388"/>
            <a:chExt cx="8484800" cy="718238"/>
          </a:xfrm>
        </p:grpSpPr>
        <p:grpSp>
          <p:nvGrpSpPr>
            <p:cNvPr id="1262" name="Google Shape;1262;p26"/>
            <p:cNvGrpSpPr/>
            <p:nvPr/>
          </p:nvGrpSpPr>
          <p:grpSpPr>
            <a:xfrm>
              <a:off x="329600" y="180388"/>
              <a:ext cx="767250" cy="718225"/>
              <a:chOff x="5215250" y="4706200"/>
              <a:chExt cx="767250" cy="718225"/>
            </a:xfrm>
          </p:grpSpPr>
          <p:sp>
            <p:nvSpPr>
              <p:cNvPr id="1263" name="Google Shape;1263;p26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26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26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26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26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26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26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26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26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26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26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26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26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26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26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26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26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26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26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26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3" name="Google Shape;1283;p26"/>
            <p:cNvGrpSpPr/>
            <p:nvPr/>
          </p:nvGrpSpPr>
          <p:grpSpPr>
            <a:xfrm>
              <a:off x="8047150" y="180400"/>
              <a:ext cx="767250" cy="718225"/>
              <a:chOff x="5215250" y="4706200"/>
              <a:chExt cx="767250" cy="718225"/>
            </a:xfrm>
          </p:grpSpPr>
          <p:sp>
            <p:nvSpPr>
              <p:cNvPr id="1284" name="Google Shape;1284;p26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26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26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26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26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26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26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26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26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26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26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26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26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26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26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26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26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26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26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26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4" name="Google Shape;1304;p26"/>
          <p:cNvGrpSpPr/>
          <p:nvPr/>
        </p:nvGrpSpPr>
        <p:grpSpPr>
          <a:xfrm>
            <a:off x="371682" y="3838278"/>
            <a:ext cx="8418014" cy="1305225"/>
            <a:chOff x="371682" y="3838278"/>
            <a:chExt cx="8418014" cy="1305225"/>
          </a:xfrm>
        </p:grpSpPr>
        <p:grpSp>
          <p:nvGrpSpPr>
            <p:cNvPr id="1305" name="Google Shape;1305;p26"/>
            <p:cNvGrpSpPr/>
            <p:nvPr/>
          </p:nvGrpSpPr>
          <p:grpSpPr>
            <a:xfrm>
              <a:off x="8071857" y="4249434"/>
              <a:ext cx="717838" cy="718300"/>
              <a:chOff x="4264775" y="-2589546"/>
              <a:chExt cx="1782563" cy="1783709"/>
            </a:xfrm>
          </p:grpSpPr>
          <p:sp>
            <p:nvSpPr>
              <p:cNvPr id="1306" name="Google Shape;1306;p26"/>
              <p:cNvSpPr/>
              <p:nvPr/>
            </p:nvSpPr>
            <p:spPr>
              <a:xfrm>
                <a:off x="4264775" y="-2142476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1"/>
                    </a:moveTo>
                    <a:lnTo>
                      <a:pt x="29553" y="1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26"/>
              <p:cNvSpPr/>
              <p:nvPr/>
            </p:nvSpPr>
            <p:spPr>
              <a:xfrm>
                <a:off x="4264775" y="-1845595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1"/>
                    </a:moveTo>
                    <a:lnTo>
                      <a:pt x="29553" y="1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26"/>
              <p:cNvSpPr/>
              <p:nvPr/>
            </p:nvSpPr>
            <p:spPr>
              <a:xfrm>
                <a:off x="4264775" y="-1549861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0"/>
                    </a:moveTo>
                    <a:lnTo>
                      <a:pt x="29553" y="0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26"/>
              <p:cNvSpPr/>
              <p:nvPr/>
            </p:nvSpPr>
            <p:spPr>
              <a:xfrm>
                <a:off x="4264775" y="-1252980"/>
                <a:ext cx="1782563" cy="60"/>
              </a:xfrm>
              <a:custGeom>
                <a:rect b="b" l="l" r="r" t="t"/>
                <a:pathLst>
                  <a:path extrusionOk="0" fill="none" h="1" w="29553">
                    <a:moveTo>
                      <a:pt x="1" y="0"/>
                    </a:moveTo>
                    <a:lnTo>
                      <a:pt x="29553" y="0"/>
                    </a:lnTo>
                  </a:path>
                </a:pathLst>
              </a:custGeom>
              <a:solidFill>
                <a:schemeClr val="accent1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26"/>
              <p:cNvSpPr/>
              <p:nvPr/>
            </p:nvSpPr>
            <p:spPr>
              <a:xfrm>
                <a:off x="5601341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26"/>
              <p:cNvSpPr/>
              <p:nvPr/>
            </p:nvSpPr>
            <p:spPr>
              <a:xfrm>
                <a:off x="5304460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26"/>
              <p:cNvSpPr/>
              <p:nvPr/>
            </p:nvSpPr>
            <p:spPr>
              <a:xfrm>
                <a:off x="5007580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26"/>
              <p:cNvSpPr/>
              <p:nvPr/>
            </p:nvSpPr>
            <p:spPr>
              <a:xfrm>
                <a:off x="4710699" y="-2589546"/>
                <a:ext cx="60" cy="1783709"/>
              </a:xfrm>
              <a:custGeom>
                <a:rect b="b" l="l" r="r" t="t"/>
                <a:pathLst>
                  <a:path extrusionOk="0" fill="none" h="29572" w="1">
                    <a:moveTo>
                      <a:pt x="1" y="0"/>
                    </a:moveTo>
                    <a:lnTo>
                      <a:pt x="1" y="29572"/>
                    </a:lnTo>
                  </a:path>
                </a:pathLst>
              </a:custGeom>
              <a:solidFill>
                <a:schemeClr val="lt2"/>
              </a:solidFill>
              <a:ln cap="rnd" cmpd="sng" w="176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26"/>
              <p:cNvSpPr/>
              <p:nvPr/>
            </p:nvSpPr>
            <p:spPr>
              <a:xfrm>
                <a:off x="4476488" y="-2376627"/>
                <a:ext cx="1357928" cy="1357928"/>
              </a:xfrm>
              <a:custGeom>
                <a:rect b="b" l="l" r="r" t="t"/>
                <a:pathLst>
                  <a:path extrusionOk="0" h="22513" w="22513">
                    <a:moveTo>
                      <a:pt x="1" y="0"/>
                    </a:moveTo>
                    <a:lnTo>
                      <a:pt x="1" y="22512"/>
                    </a:lnTo>
                    <a:lnTo>
                      <a:pt x="22513" y="22512"/>
                    </a:lnTo>
                    <a:lnTo>
                      <a:pt x="225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26"/>
              <p:cNvSpPr/>
              <p:nvPr/>
            </p:nvSpPr>
            <p:spPr>
              <a:xfrm>
                <a:off x="4933631" y="-1923585"/>
                <a:ext cx="458353" cy="366670"/>
              </a:xfrm>
              <a:custGeom>
                <a:rect b="b" l="l" r="r" t="t"/>
                <a:pathLst>
                  <a:path extrusionOk="0" h="6079" w="7599">
                    <a:moveTo>
                      <a:pt x="2844" y="1537"/>
                    </a:moveTo>
                    <a:lnTo>
                      <a:pt x="3608" y="3812"/>
                    </a:lnTo>
                    <a:lnTo>
                      <a:pt x="2088" y="3812"/>
                    </a:lnTo>
                    <a:lnTo>
                      <a:pt x="2844" y="1537"/>
                    </a:lnTo>
                    <a:close/>
                    <a:moveTo>
                      <a:pt x="2264" y="0"/>
                    </a:moveTo>
                    <a:lnTo>
                      <a:pt x="1" y="6079"/>
                    </a:lnTo>
                    <a:lnTo>
                      <a:pt x="1333" y="6079"/>
                    </a:lnTo>
                    <a:lnTo>
                      <a:pt x="1750" y="4826"/>
                    </a:lnTo>
                    <a:lnTo>
                      <a:pt x="3946" y="4826"/>
                    </a:lnTo>
                    <a:lnTo>
                      <a:pt x="4368" y="6079"/>
                    </a:lnTo>
                    <a:lnTo>
                      <a:pt x="5699" y="6079"/>
                    </a:lnTo>
                    <a:lnTo>
                      <a:pt x="3424" y="0"/>
                    </a:lnTo>
                    <a:close/>
                    <a:moveTo>
                      <a:pt x="6346" y="0"/>
                    </a:moveTo>
                    <a:lnTo>
                      <a:pt x="6346" y="6079"/>
                    </a:lnTo>
                    <a:lnTo>
                      <a:pt x="7598" y="6079"/>
                    </a:lnTo>
                    <a:lnTo>
                      <a:pt x="759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26"/>
              <p:cNvSpPr/>
              <p:nvPr/>
            </p:nvSpPr>
            <p:spPr>
              <a:xfrm>
                <a:off x="4600681" y="-2253640"/>
                <a:ext cx="1110747" cy="1111893"/>
              </a:xfrm>
              <a:custGeom>
                <a:rect b="b" l="l" r="r" t="t"/>
                <a:pathLst>
                  <a:path extrusionOk="0" fill="none" h="18434" w="18415">
                    <a:moveTo>
                      <a:pt x="18415" y="18434"/>
                    </a:moveTo>
                    <a:lnTo>
                      <a:pt x="1" y="18434"/>
                    </a:lnTo>
                    <a:lnTo>
                      <a:pt x="1" y="0"/>
                    </a:lnTo>
                    <a:lnTo>
                      <a:pt x="18415" y="0"/>
                    </a:lnTo>
                    <a:lnTo>
                      <a:pt x="18415" y="18434"/>
                    </a:lnTo>
                    <a:close/>
                  </a:path>
                </a:pathLst>
              </a:custGeom>
              <a:noFill/>
              <a:ln cap="rnd" cmpd="sng" w="58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7" name="Google Shape;1317;p26"/>
            <p:cNvGrpSpPr/>
            <p:nvPr/>
          </p:nvGrpSpPr>
          <p:grpSpPr>
            <a:xfrm>
              <a:off x="371682" y="3838278"/>
              <a:ext cx="683102" cy="1305225"/>
              <a:chOff x="6260125" y="-2813950"/>
              <a:chExt cx="832950" cy="1591350"/>
            </a:xfrm>
          </p:grpSpPr>
          <p:sp>
            <p:nvSpPr>
              <p:cNvPr id="1318" name="Google Shape;1318;p26"/>
              <p:cNvSpPr/>
              <p:nvPr/>
            </p:nvSpPr>
            <p:spPr>
              <a:xfrm>
                <a:off x="6633200" y="-1781500"/>
                <a:ext cx="267225" cy="266700"/>
              </a:xfrm>
              <a:custGeom>
                <a:rect b="b" l="l" r="r" t="t"/>
                <a:pathLst>
                  <a:path extrusionOk="0" h="10668" w="10689">
                    <a:moveTo>
                      <a:pt x="5080" y="0"/>
                    </a:moveTo>
                    <a:lnTo>
                      <a:pt x="4805" y="20"/>
                    </a:lnTo>
                    <a:lnTo>
                      <a:pt x="4531" y="59"/>
                    </a:lnTo>
                    <a:lnTo>
                      <a:pt x="4276" y="98"/>
                    </a:lnTo>
                    <a:lnTo>
                      <a:pt x="4021" y="157"/>
                    </a:lnTo>
                    <a:lnTo>
                      <a:pt x="3766" y="235"/>
                    </a:lnTo>
                    <a:lnTo>
                      <a:pt x="3511" y="314"/>
                    </a:lnTo>
                    <a:lnTo>
                      <a:pt x="3276" y="412"/>
                    </a:lnTo>
                    <a:lnTo>
                      <a:pt x="3040" y="530"/>
                    </a:lnTo>
                    <a:lnTo>
                      <a:pt x="2805" y="647"/>
                    </a:lnTo>
                    <a:lnTo>
                      <a:pt x="2589" y="765"/>
                    </a:lnTo>
                    <a:lnTo>
                      <a:pt x="2354" y="902"/>
                    </a:lnTo>
                    <a:lnTo>
                      <a:pt x="2158" y="1059"/>
                    </a:lnTo>
                    <a:lnTo>
                      <a:pt x="1962" y="1216"/>
                    </a:lnTo>
                    <a:lnTo>
                      <a:pt x="1766" y="1392"/>
                    </a:lnTo>
                    <a:lnTo>
                      <a:pt x="1570" y="1569"/>
                    </a:lnTo>
                    <a:lnTo>
                      <a:pt x="1393" y="1745"/>
                    </a:lnTo>
                    <a:lnTo>
                      <a:pt x="1236" y="1942"/>
                    </a:lnTo>
                    <a:lnTo>
                      <a:pt x="1060" y="2138"/>
                    </a:lnTo>
                    <a:lnTo>
                      <a:pt x="923" y="2353"/>
                    </a:lnTo>
                    <a:lnTo>
                      <a:pt x="785" y="2569"/>
                    </a:lnTo>
                    <a:lnTo>
                      <a:pt x="648" y="2785"/>
                    </a:lnTo>
                    <a:lnTo>
                      <a:pt x="530" y="3020"/>
                    </a:lnTo>
                    <a:lnTo>
                      <a:pt x="432" y="3255"/>
                    </a:lnTo>
                    <a:lnTo>
                      <a:pt x="334" y="3491"/>
                    </a:lnTo>
                    <a:lnTo>
                      <a:pt x="256" y="3746"/>
                    </a:lnTo>
                    <a:lnTo>
                      <a:pt x="177" y="4001"/>
                    </a:lnTo>
                    <a:lnTo>
                      <a:pt x="119" y="4255"/>
                    </a:lnTo>
                    <a:lnTo>
                      <a:pt x="79" y="4530"/>
                    </a:lnTo>
                    <a:lnTo>
                      <a:pt x="40" y="4785"/>
                    </a:lnTo>
                    <a:lnTo>
                      <a:pt x="21" y="5059"/>
                    </a:lnTo>
                    <a:lnTo>
                      <a:pt x="1" y="5334"/>
                    </a:lnTo>
                    <a:lnTo>
                      <a:pt x="21" y="5609"/>
                    </a:lnTo>
                    <a:lnTo>
                      <a:pt x="40" y="5883"/>
                    </a:lnTo>
                    <a:lnTo>
                      <a:pt x="79" y="6158"/>
                    </a:lnTo>
                    <a:lnTo>
                      <a:pt x="119" y="6413"/>
                    </a:lnTo>
                    <a:lnTo>
                      <a:pt x="177" y="6667"/>
                    </a:lnTo>
                    <a:lnTo>
                      <a:pt x="256" y="6922"/>
                    </a:lnTo>
                    <a:lnTo>
                      <a:pt x="334" y="7177"/>
                    </a:lnTo>
                    <a:lnTo>
                      <a:pt x="432" y="7413"/>
                    </a:lnTo>
                    <a:lnTo>
                      <a:pt x="530" y="7648"/>
                    </a:lnTo>
                    <a:lnTo>
                      <a:pt x="648" y="7883"/>
                    </a:lnTo>
                    <a:lnTo>
                      <a:pt x="785" y="8099"/>
                    </a:lnTo>
                    <a:lnTo>
                      <a:pt x="923" y="8315"/>
                    </a:lnTo>
                    <a:lnTo>
                      <a:pt x="1060" y="8530"/>
                    </a:lnTo>
                    <a:lnTo>
                      <a:pt x="1236" y="8727"/>
                    </a:lnTo>
                    <a:lnTo>
                      <a:pt x="1393" y="8923"/>
                    </a:lnTo>
                    <a:lnTo>
                      <a:pt x="1570" y="9119"/>
                    </a:lnTo>
                    <a:lnTo>
                      <a:pt x="1766" y="9295"/>
                    </a:lnTo>
                    <a:lnTo>
                      <a:pt x="1962" y="9452"/>
                    </a:lnTo>
                    <a:lnTo>
                      <a:pt x="2158" y="9609"/>
                    </a:lnTo>
                    <a:lnTo>
                      <a:pt x="2354" y="9766"/>
                    </a:lnTo>
                    <a:lnTo>
                      <a:pt x="2589" y="9903"/>
                    </a:lnTo>
                    <a:lnTo>
                      <a:pt x="2805" y="10040"/>
                    </a:lnTo>
                    <a:lnTo>
                      <a:pt x="3040" y="10158"/>
                    </a:lnTo>
                    <a:lnTo>
                      <a:pt x="3276" y="10256"/>
                    </a:lnTo>
                    <a:lnTo>
                      <a:pt x="3511" y="10354"/>
                    </a:lnTo>
                    <a:lnTo>
                      <a:pt x="3766" y="10433"/>
                    </a:lnTo>
                    <a:lnTo>
                      <a:pt x="4021" y="10511"/>
                    </a:lnTo>
                    <a:lnTo>
                      <a:pt x="4276" y="10570"/>
                    </a:lnTo>
                    <a:lnTo>
                      <a:pt x="4531" y="10609"/>
                    </a:lnTo>
                    <a:lnTo>
                      <a:pt x="4805" y="10648"/>
                    </a:lnTo>
                    <a:lnTo>
                      <a:pt x="5080" y="10668"/>
                    </a:lnTo>
                    <a:lnTo>
                      <a:pt x="5629" y="10668"/>
                    </a:lnTo>
                    <a:lnTo>
                      <a:pt x="5903" y="10648"/>
                    </a:lnTo>
                    <a:lnTo>
                      <a:pt x="6158" y="10609"/>
                    </a:lnTo>
                    <a:lnTo>
                      <a:pt x="6433" y="10570"/>
                    </a:lnTo>
                    <a:lnTo>
                      <a:pt x="6688" y="10511"/>
                    </a:lnTo>
                    <a:lnTo>
                      <a:pt x="6943" y="10433"/>
                    </a:lnTo>
                    <a:lnTo>
                      <a:pt x="7178" y="10354"/>
                    </a:lnTo>
                    <a:lnTo>
                      <a:pt x="7433" y="10256"/>
                    </a:lnTo>
                    <a:lnTo>
                      <a:pt x="7668" y="10158"/>
                    </a:lnTo>
                    <a:lnTo>
                      <a:pt x="7904" y="10040"/>
                    </a:lnTo>
                    <a:lnTo>
                      <a:pt x="8119" y="9903"/>
                    </a:lnTo>
                    <a:lnTo>
                      <a:pt x="8335" y="9766"/>
                    </a:lnTo>
                    <a:lnTo>
                      <a:pt x="8551" y="9609"/>
                    </a:lnTo>
                    <a:lnTo>
                      <a:pt x="8747" y="9452"/>
                    </a:lnTo>
                    <a:lnTo>
                      <a:pt x="8943" y="9295"/>
                    </a:lnTo>
                    <a:lnTo>
                      <a:pt x="9119" y="9119"/>
                    </a:lnTo>
                    <a:lnTo>
                      <a:pt x="9296" y="8923"/>
                    </a:lnTo>
                    <a:lnTo>
                      <a:pt x="9472" y="8727"/>
                    </a:lnTo>
                    <a:lnTo>
                      <a:pt x="9629" y="8530"/>
                    </a:lnTo>
                    <a:lnTo>
                      <a:pt x="9786" y="8315"/>
                    </a:lnTo>
                    <a:lnTo>
                      <a:pt x="9923" y="8099"/>
                    </a:lnTo>
                    <a:lnTo>
                      <a:pt x="10041" y="7883"/>
                    </a:lnTo>
                    <a:lnTo>
                      <a:pt x="10159" y="7648"/>
                    </a:lnTo>
                    <a:lnTo>
                      <a:pt x="10276" y="7413"/>
                    </a:lnTo>
                    <a:lnTo>
                      <a:pt x="10374" y="7177"/>
                    </a:lnTo>
                    <a:lnTo>
                      <a:pt x="10453" y="6922"/>
                    </a:lnTo>
                    <a:lnTo>
                      <a:pt x="10512" y="6667"/>
                    </a:lnTo>
                    <a:lnTo>
                      <a:pt x="10590" y="6413"/>
                    </a:lnTo>
                    <a:lnTo>
                      <a:pt x="10629" y="6158"/>
                    </a:lnTo>
                    <a:lnTo>
                      <a:pt x="10669" y="5883"/>
                    </a:lnTo>
                    <a:lnTo>
                      <a:pt x="10688" y="5609"/>
                    </a:lnTo>
                    <a:lnTo>
                      <a:pt x="10688" y="5334"/>
                    </a:lnTo>
                    <a:lnTo>
                      <a:pt x="10688" y="5059"/>
                    </a:lnTo>
                    <a:lnTo>
                      <a:pt x="10669" y="4785"/>
                    </a:lnTo>
                    <a:lnTo>
                      <a:pt x="10629" y="4530"/>
                    </a:lnTo>
                    <a:lnTo>
                      <a:pt x="10590" y="4255"/>
                    </a:lnTo>
                    <a:lnTo>
                      <a:pt x="10512" y="4001"/>
                    </a:lnTo>
                    <a:lnTo>
                      <a:pt x="10453" y="3746"/>
                    </a:lnTo>
                    <a:lnTo>
                      <a:pt x="10374" y="3491"/>
                    </a:lnTo>
                    <a:lnTo>
                      <a:pt x="10276" y="3255"/>
                    </a:lnTo>
                    <a:lnTo>
                      <a:pt x="10159" y="3020"/>
                    </a:lnTo>
                    <a:lnTo>
                      <a:pt x="10041" y="2785"/>
                    </a:lnTo>
                    <a:lnTo>
                      <a:pt x="9923" y="2569"/>
                    </a:lnTo>
                    <a:lnTo>
                      <a:pt x="9786" y="2353"/>
                    </a:lnTo>
                    <a:lnTo>
                      <a:pt x="9629" y="2138"/>
                    </a:lnTo>
                    <a:lnTo>
                      <a:pt x="9472" y="1942"/>
                    </a:lnTo>
                    <a:lnTo>
                      <a:pt x="9296" y="1745"/>
                    </a:lnTo>
                    <a:lnTo>
                      <a:pt x="9119" y="1569"/>
                    </a:lnTo>
                    <a:lnTo>
                      <a:pt x="8943" y="1392"/>
                    </a:lnTo>
                    <a:lnTo>
                      <a:pt x="8747" y="1216"/>
                    </a:lnTo>
                    <a:lnTo>
                      <a:pt x="8551" y="1059"/>
                    </a:lnTo>
                    <a:lnTo>
                      <a:pt x="8335" y="902"/>
                    </a:lnTo>
                    <a:lnTo>
                      <a:pt x="8119" y="765"/>
                    </a:lnTo>
                    <a:lnTo>
                      <a:pt x="7904" y="647"/>
                    </a:lnTo>
                    <a:lnTo>
                      <a:pt x="7668" y="530"/>
                    </a:lnTo>
                    <a:lnTo>
                      <a:pt x="7433" y="412"/>
                    </a:lnTo>
                    <a:lnTo>
                      <a:pt x="7178" y="314"/>
                    </a:lnTo>
                    <a:lnTo>
                      <a:pt x="6943" y="235"/>
                    </a:lnTo>
                    <a:lnTo>
                      <a:pt x="6688" y="157"/>
                    </a:lnTo>
                    <a:lnTo>
                      <a:pt x="6433" y="98"/>
                    </a:lnTo>
                    <a:lnTo>
                      <a:pt x="6158" y="59"/>
                    </a:lnTo>
                    <a:lnTo>
                      <a:pt x="5903" y="20"/>
                    </a:lnTo>
                    <a:lnTo>
                      <a:pt x="56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26"/>
              <p:cNvSpPr/>
              <p:nvPr/>
            </p:nvSpPr>
            <p:spPr>
              <a:xfrm>
                <a:off x="6696950" y="-1717775"/>
                <a:ext cx="139725" cy="139750"/>
              </a:xfrm>
              <a:custGeom>
                <a:rect b="b" l="l" r="r" t="t"/>
                <a:pathLst>
                  <a:path extrusionOk="0" h="5590" w="5589">
                    <a:moveTo>
                      <a:pt x="2510" y="0"/>
                    </a:moveTo>
                    <a:lnTo>
                      <a:pt x="2236" y="59"/>
                    </a:lnTo>
                    <a:lnTo>
                      <a:pt x="1961" y="118"/>
                    </a:lnTo>
                    <a:lnTo>
                      <a:pt x="1706" y="216"/>
                    </a:lnTo>
                    <a:lnTo>
                      <a:pt x="1471" y="334"/>
                    </a:lnTo>
                    <a:lnTo>
                      <a:pt x="1236" y="471"/>
                    </a:lnTo>
                    <a:lnTo>
                      <a:pt x="1020" y="628"/>
                    </a:lnTo>
                    <a:lnTo>
                      <a:pt x="824" y="804"/>
                    </a:lnTo>
                    <a:lnTo>
                      <a:pt x="647" y="1020"/>
                    </a:lnTo>
                    <a:lnTo>
                      <a:pt x="490" y="1216"/>
                    </a:lnTo>
                    <a:lnTo>
                      <a:pt x="353" y="1452"/>
                    </a:lnTo>
                    <a:lnTo>
                      <a:pt x="236" y="1706"/>
                    </a:lnTo>
                    <a:lnTo>
                      <a:pt x="137" y="1961"/>
                    </a:lnTo>
                    <a:lnTo>
                      <a:pt x="59" y="2216"/>
                    </a:lnTo>
                    <a:lnTo>
                      <a:pt x="20" y="2510"/>
                    </a:lnTo>
                    <a:lnTo>
                      <a:pt x="0" y="2785"/>
                    </a:lnTo>
                    <a:lnTo>
                      <a:pt x="20" y="3079"/>
                    </a:lnTo>
                    <a:lnTo>
                      <a:pt x="59" y="3354"/>
                    </a:lnTo>
                    <a:lnTo>
                      <a:pt x="137" y="3609"/>
                    </a:lnTo>
                    <a:lnTo>
                      <a:pt x="236" y="3883"/>
                    </a:lnTo>
                    <a:lnTo>
                      <a:pt x="353" y="4118"/>
                    </a:lnTo>
                    <a:lnTo>
                      <a:pt x="490" y="4354"/>
                    </a:lnTo>
                    <a:lnTo>
                      <a:pt x="647" y="4570"/>
                    </a:lnTo>
                    <a:lnTo>
                      <a:pt x="824" y="4766"/>
                    </a:lnTo>
                    <a:lnTo>
                      <a:pt x="1020" y="4942"/>
                    </a:lnTo>
                    <a:lnTo>
                      <a:pt x="1236" y="5099"/>
                    </a:lnTo>
                    <a:lnTo>
                      <a:pt x="1471" y="5236"/>
                    </a:lnTo>
                    <a:lnTo>
                      <a:pt x="1706" y="5354"/>
                    </a:lnTo>
                    <a:lnTo>
                      <a:pt x="1961" y="5452"/>
                    </a:lnTo>
                    <a:lnTo>
                      <a:pt x="2236" y="5530"/>
                    </a:lnTo>
                    <a:lnTo>
                      <a:pt x="2510" y="5570"/>
                    </a:lnTo>
                    <a:lnTo>
                      <a:pt x="2804" y="5589"/>
                    </a:lnTo>
                    <a:lnTo>
                      <a:pt x="3079" y="5570"/>
                    </a:lnTo>
                    <a:lnTo>
                      <a:pt x="3353" y="5530"/>
                    </a:lnTo>
                    <a:lnTo>
                      <a:pt x="3628" y="5452"/>
                    </a:lnTo>
                    <a:lnTo>
                      <a:pt x="3883" y="5354"/>
                    </a:lnTo>
                    <a:lnTo>
                      <a:pt x="4138" y="5236"/>
                    </a:lnTo>
                    <a:lnTo>
                      <a:pt x="4354" y="5099"/>
                    </a:lnTo>
                    <a:lnTo>
                      <a:pt x="4569" y="4942"/>
                    </a:lnTo>
                    <a:lnTo>
                      <a:pt x="4765" y="4766"/>
                    </a:lnTo>
                    <a:lnTo>
                      <a:pt x="4961" y="4570"/>
                    </a:lnTo>
                    <a:lnTo>
                      <a:pt x="5118" y="4354"/>
                    </a:lnTo>
                    <a:lnTo>
                      <a:pt x="5256" y="4118"/>
                    </a:lnTo>
                    <a:lnTo>
                      <a:pt x="5373" y="3883"/>
                    </a:lnTo>
                    <a:lnTo>
                      <a:pt x="5471" y="3609"/>
                    </a:lnTo>
                    <a:lnTo>
                      <a:pt x="5530" y="3354"/>
                    </a:lnTo>
                    <a:lnTo>
                      <a:pt x="5569" y="3079"/>
                    </a:lnTo>
                    <a:lnTo>
                      <a:pt x="5589" y="2785"/>
                    </a:lnTo>
                    <a:lnTo>
                      <a:pt x="5569" y="2510"/>
                    </a:lnTo>
                    <a:lnTo>
                      <a:pt x="5530" y="2216"/>
                    </a:lnTo>
                    <a:lnTo>
                      <a:pt x="5471" y="1961"/>
                    </a:lnTo>
                    <a:lnTo>
                      <a:pt x="5373" y="1706"/>
                    </a:lnTo>
                    <a:lnTo>
                      <a:pt x="5256" y="1452"/>
                    </a:lnTo>
                    <a:lnTo>
                      <a:pt x="5118" y="1216"/>
                    </a:lnTo>
                    <a:lnTo>
                      <a:pt x="4961" y="1020"/>
                    </a:lnTo>
                    <a:lnTo>
                      <a:pt x="4765" y="804"/>
                    </a:lnTo>
                    <a:lnTo>
                      <a:pt x="4569" y="628"/>
                    </a:lnTo>
                    <a:lnTo>
                      <a:pt x="4354" y="471"/>
                    </a:lnTo>
                    <a:lnTo>
                      <a:pt x="4138" y="334"/>
                    </a:lnTo>
                    <a:lnTo>
                      <a:pt x="3883" y="216"/>
                    </a:lnTo>
                    <a:lnTo>
                      <a:pt x="3628" y="118"/>
                    </a:lnTo>
                    <a:lnTo>
                      <a:pt x="3353" y="59"/>
                    </a:lnTo>
                    <a:lnTo>
                      <a:pt x="30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26"/>
              <p:cNvSpPr/>
              <p:nvPr/>
            </p:nvSpPr>
            <p:spPr>
              <a:xfrm>
                <a:off x="6502325" y="-2665425"/>
                <a:ext cx="64250" cy="471650"/>
              </a:xfrm>
              <a:custGeom>
                <a:rect b="b" l="l" r="r" t="t"/>
                <a:pathLst>
                  <a:path extrusionOk="0" h="18866" w="2570">
                    <a:moveTo>
                      <a:pt x="0" y="1"/>
                    </a:moveTo>
                    <a:lnTo>
                      <a:pt x="0" y="18865"/>
                    </a:lnTo>
                    <a:lnTo>
                      <a:pt x="2569" y="18865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26"/>
              <p:cNvSpPr/>
              <p:nvPr/>
            </p:nvSpPr>
            <p:spPr>
              <a:xfrm>
                <a:off x="6285625" y="-2116350"/>
                <a:ext cx="447125" cy="276525"/>
              </a:xfrm>
              <a:custGeom>
                <a:rect b="b" l="l" r="r" t="t"/>
                <a:pathLst>
                  <a:path extrusionOk="0" h="11061" w="17885">
                    <a:moveTo>
                      <a:pt x="1197" y="1"/>
                    </a:moveTo>
                    <a:lnTo>
                      <a:pt x="1" y="2275"/>
                    </a:lnTo>
                    <a:lnTo>
                      <a:pt x="16689" y="11061"/>
                    </a:lnTo>
                    <a:lnTo>
                      <a:pt x="17885" y="8786"/>
                    </a:lnTo>
                    <a:lnTo>
                      <a:pt x="11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26"/>
              <p:cNvSpPr/>
              <p:nvPr/>
            </p:nvSpPr>
            <p:spPr>
              <a:xfrm>
                <a:off x="6657225" y="-2448725"/>
                <a:ext cx="64250" cy="254950"/>
              </a:xfrm>
              <a:custGeom>
                <a:rect b="b" l="l" r="r" t="t"/>
                <a:pathLst>
                  <a:path extrusionOk="0" h="10198" w="2570">
                    <a:moveTo>
                      <a:pt x="1" y="0"/>
                    </a:moveTo>
                    <a:lnTo>
                      <a:pt x="1" y="10197"/>
                    </a:lnTo>
                    <a:lnTo>
                      <a:pt x="2570" y="10197"/>
                    </a:lnTo>
                    <a:lnTo>
                      <a:pt x="25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26"/>
              <p:cNvSpPr/>
              <p:nvPr/>
            </p:nvSpPr>
            <p:spPr>
              <a:xfrm>
                <a:off x="6812150" y="-2448725"/>
                <a:ext cx="64250" cy="254950"/>
              </a:xfrm>
              <a:custGeom>
                <a:rect b="b" l="l" r="r" t="t"/>
                <a:pathLst>
                  <a:path extrusionOk="0" h="10198" w="2570">
                    <a:moveTo>
                      <a:pt x="0" y="0"/>
                    </a:moveTo>
                    <a:lnTo>
                      <a:pt x="0" y="10197"/>
                    </a:lnTo>
                    <a:lnTo>
                      <a:pt x="2569" y="10197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26"/>
              <p:cNvSpPr/>
              <p:nvPr/>
            </p:nvSpPr>
            <p:spPr>
              <a:xfrm>
                <a:off x="6967075" y="-2363925"/>
                <a:ext cx="64250" cy="170150"/>
              </a:xfrm>
              <a:custGeom>
                <a:rect b="b" l="l" r="r" t="t"/>
                <a:pathLst>
                  <a:path extrusionOk="0" h="6806" w="2570">
                    <a:moveTo>
                      <a:pt x="0" y="1"/>
                    </a:moveTo>
                    <a:lnTo>
                      <a:pt x="0" y="6805"/>
                    </a:lnTo>
                    <a:lnTo>
                      <a:pt x="2569" y="6805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26"/>
              <p:cNvSpPr/>
              <p:nvPr/>
            </p:nvSpPr>
            <p:spPr>
              <a:xfrm>
                <a:off x="6440550" y="-2197725"/>
                <a:ext cx="652525" cy="499100"/>
              </a:xfrm>
              <a:custGeom>
                <a:rect b="b" l="l" r="r" t="t"/>
                <a:pathLst>
                  <a:path extrusionOk="0" h="19964" w="26101">
                    <a:moveTo>
                      <a:pt x="2569" y="0"/>
                    </a:moveTo>
                    <a:lnTo>
                      <a:pt x="2295" y="20"/>
                    </a:lnTo>
                    <a:lnTo>
                      <a:pt x="2040" y="59"/>
                    </a:lnTo>
                    <a:lnTo>
                      <a:pt x="1804" y="118"/>
                    </a:lnTo>
                    <a:lnTo>
                      <a:pt x="1569" y="216"/>
                    </a:lnTo>
                    <a:lnTo>
                      <a:pt x="1334" y="314"/>
                    </a:lnTo>
                    <a:lnTo>
                      <a:pt x="1138" y="452"/>
                    </a:lnTo>
                    <a:lnTo>
                      <a:pt x="942" y="589"/>
                    </a:lnTo>
                    <a:lnTo>
                      <a:pt x="745" y="765"/>
                    </a:lnTo>
                    <a:lnTo>
                      <a:pt x="589" y="942"/>
                    </a:lnTo>
                    <a:lnTo>
                      <a:pt x="432" y="1138"/>
                    </a:lnTo>
                    <a:lnTo>
                      <a:pt x="314" y="1354"/>
                    </a:lnTo>
                    <a:lnTo>
                      <a:pt x="196" y="1569"/>
                    </a:lnTo>
                    <a:lnTo>
                      <a:pt x="118" y="1805"/>
                    </a:lnTo>
                    <a:lnTo>
                      <a:pt x="59" y="2060"/>
                    </a:lnTo>
                    <a:lnTo>
                      <a:pt x="20" y="2314"/>
                    </a:lnTo>
                    <a:lnTo>
                      <a:pt x="0" y="2569"/>
                    </a:lnTo>
                    <a:lnTo>
                      <a:pt x="0" y="4707"/>
                    </a:lnTo>
                    <a:lnTo>
                      <a:pt x="20" y="5374"/>
                    </a:lnTo>
                    <a:lnTo>
                      <a:pt x="59" y="6060"/>
                    </a:lnTo>
                    <a:lnTo>
                      <a:pt x="138" y="6766"/>
                    </a:lnTo>
                    <a:lnTo>
                      <a:pt x="236" y="7511"/>
                    </a:lnTo>
                    <a:lnTo>
                      <a:pt x="373" y="8256"/>
                    </a:lnTo>
                    <a:lnTo>
                      <a:pt x="530" y="9001"/>
                    </a:lnTo>
                    <a:lnTo>
                      <a:pt x="726" y="9747"/>
                    </a:lnTo>
                    <a:lnTo>
                      <a:pt x="942" y="10492"/>
                    </a:lnTo>
                    <a:lnTo>
                      <a:pt x="1177" y="11217"/>
                    </a:lnTo>
                    <a:lnTo>
                      <a:pt x="1432" y="11923"/>
                    </a:lnTo>
                    <a:lnTo>
                      <a:pt x="1726" y="12610"/>
                    </a:lnTo>
                    <a:lnTo>
                      <a:pt x="2040" y="13257"/>
                    </a:lnTo>
                    <a:lnTo>
                      <a:pt x="2373" y="13865"/>
                    </a:lnTo>
                    <a:lnTo>
                      <a:pt x="2726" y="14453"/>
                    </a:lnTo>
                    <a:lnTo>
                      <a:pt x="2903" y="14708"/>
                    </a:lnTo>
                    <a:lnTo>
                      <a:pt x="3099" y="14963"/>
                    </a:lnTo>
                    <a:lnTo>
                      <a:pt x="3295" y="15218"/>
                    </a:lnTo>
                    <a:lnTo>
                      <a:pt x="3491" y="15433"/>
                    </a:lnTo>
                    <a:lnTo>
                      <a:pt x="3491" y="19963"/>
                    </a:lnTo>
                    <a:lnTo>
                      <a:pt x="22610" y="19963"/>
                    </a:lnTo>
                    <a:lnTo>
                      <a:pt x="22610" y="15433"/>
                    </a:lnTo>
                    <a:lnTo>
                      <a:pt x="22806" y="15218"/>
                    </a:lnTo>
                    <a:lnTo>
                      <a:pt x="23003" y="14963"/>
                    </a:lnTo>
                    <a:lnTo>
                      <a:pt x="23199" y="14708"/>
                    </a:lnTo>
                    <a:lnTo>
                      <a:pt x="23375" y="14453"/>
                    </a:lnTo>
                    <a:lnTo>
                      <a:pt x="23748" y="13865"/>
                    </a:lnTo>
                    <a:lnTo>
                      <a:pt x="24081" y="13257"/>
                    </a:lnTo>
                    <a:lnTo>
                      <a:pt x="24375" y="12610"/>
                    </a:lnTo>
                    <a:lnTo>
                      <a:pt x="24669" y="11923"/>
                    </a:lnTo>
                    <a:lnTo>
                      <a:pt x="24924" y="11217"/>
                    </a:lnTo>
                    <a:lnTo>
                      <a:pt x="25179" y="10492"/>
                    </a:lnTo>
                    <a:lnTo>
                      <a:pt x="25395" y="9747"/>
                    </a:lnTo>
                    <a:lnTo>
                      <a:pt x="25571" y="9001"/>
                    </a:lnTo>
                    <a:lnTo>
                      <a:pt x="25728" y="8256"/>
                    </a:lnTo>
                    <a:lnTo>
                      <a:pt x="25866" y="7511"/>
                    </a:lnTo>
                    <a:lnTo>
                      <a:pt x="25964" y="6766"/>
                    </a:lnTo>
                    <a:lnTo>
                      <a:pt x="26042" y="6060"/>
                    </a:lnTo>
                    <a:lnTo>
                      <a:pt x="26101" y="5374"/>
                    </a:lnTo>
                    <a:lnTo>
                      <a:pt x="26101" y="4707"/>
                    </a:lnTo>
                    <a:lnTo>
                      <a:pt x="26101" y="2569"/>
                    </a:lnTo>
                    <a:lnTo>
                      <a:pt x="26101" y="2314"/>
                    </a:lnTo>
                    <a:lnTo>
                      <a:pt x="26062" y="2060"/>
                    </a:lnTo>
                    <a:lnTo>
                      <a:pt x="25983" y="1805"/>
                    </a:lnTo>
                    <a:lnTo>
                      <a:pt x="25905" y="1569"/>
                    </a:lnTo>
                    <a:lnTo>
                      <a:pt x="25807" y="1354"/>
                    </a:lnTo>
                    <a:lnTo>
                      <a:pt x="25669" y="1138"/>
                    </a:lnTo>
                    <a:lnTo>
                      <a:pt x="25532" y="942"/>
                    </a:lnTo>
                    <a:lnTo>
                      <a:pt x="25356" y="765"/>
                    </a:lnTo>
                    <a:lnTo>
                      <a:pt x="25179" y="589"/>
                    </a:lnTo>
                    <a:lnTo>
                      <a:pt x="24983" y="452"/>
                    </a:lnTo>
                    <a:lnTo>
                      <a:pt x="24767" y="314"/>
                    </a:lnTo>
                    <a:lnTo>
                      <a:pt x="24552" y="216"/>
                    </a:lnTo>
                    <a:lnTo>
                      <a:pt x="24316" y="118"/>
                    </a:lnTo>
                    <a:lnTo>
                      <a:pt x="24061" y="59"/>
                    </a:lnTo>
                    <a:lnTo>
                      <a:pt x="23807" y="20"/>
                    </a:lnTo>
                    <a:lnTo>
                      <a:pt x="2355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>
                <a:off x="6657225" y="-2197725"/>
                <a:ext cx="403025" cy="274550"/>
              </a:xfrm>
              <a:custGeom>
                <a:rect b="b" l="l" r="r" t="t"/>
                <a:pathLst>
                  <a:path extrusionOk="0" h="10982" w="16121">
                    <a:moveTo>
                      <a:pt x="1" y="0"/>
                    </a:moveTo>
                    <a:lnTo>
                      <a:pt x="1" y="7962"/>
                    </a:lnTo>
                    <a:lnTo>
                      <a:pt x="20" y="8276"/>
                    </a:lnTo>
                    <a:lnTo>
                      <a:pt x="60" y="8570"/>
                    </a:lnTo>
                    <a:lnTo>
                      <a:pt x="138" y="8864"/>
                    </a:lnTo>
                    <a:lnTo>
                      <a:pt x="236" y="9139"/>
                    </a:lnTo>
                    <a:lnTo>
                      <a:pt x="373" y="9394"/>
                    </a:lnTo>
                    <a:lnTo>
                      <a:pt x="511" y="9648"/>
                    </a:lnTo>
                    <a:lnTo>
                      <a:pt x="687" y="9884"/>
                    </a:lnTo>
                    <a:lnTo>
                      <a:pt x="883" y="10100"/>
                    </a:lnTo>
                    <a:lnTo>
                      <a:pt x="1099" y="10276"/>
                    </a:lnTo>
                    <a:lnTo>
                      <a:pt x="1334" y="10452"/>
                    </a:lnTo>
                    <a:lnTo>
                      <a:pt x="1589" y="10609"/>
                    </a:lnTo>
                    <a:lnTo>
                      <a:pt x="1844" y="10727"/>
                    </a:lnTo>
                    <a:lnTo>
                      <a:pt x="2119" y="10845"/>
                    </a:lnTo>
                    <a:lnTo>
                      <a:pt x="2413" y="10904"/>
                    </a:lnTo>
                    <a:lnTo>
                      <a:pt x="2707" y="10962"/>
                    </a:lnTo>
                    <a:lnTo>
                      <a:pt x="3021" y="10982"/>
                    </a:lnTo>
                    <a:lnTo>
                      <a:pt x="13120" y="10982"/>
                    </a:lnTo>
                    <a:lnTo>
                      <a:pt x="13414" y="10962"/>
                    </a:lnTo>
                    <a:lnTo>
                      <a:pt x="13728" y="10904"/>
                    </a:lnTo>
                    <a:lnTo>
                      <a:pt x="14002" y="10845"/>
                    </a:lnTo>
                    <a:lnTo>
                      <a:pt x="14296" y="10727"/>
                    </a:lnTo>
                    <a:lnTo>
                      <a:pt x="14551" y="10609"/>
                    </a:lnTo>
                    <a:lnTo>
                      <a:pt x="14806" y="10452"/>
                    </a:lnTo>
                    <a:lnTo>
                      <a:pt x="15022" y="10276"/>
                    </a:lnTo>
                    <a:lnTo>
                      <a:pt x="15238" y="10100"/>
                    </a:lnTo>
                    <a:lnTo>
                      <a:pt x="15434" y="9884"/>
                    </a:lnTo>
                    <a:lnTo>
                      <a:pt x="15610" y="9648"/>
                    </a:lnTo>
                    <a:lnTo>
                      <a:pt x="15767" y="9394"/>
                    </a:lnTo>
                    <a:lnTo>
                      <a:pt x="15885" y="9139"/>
                    </a:lnTo>
                    <a:lnTo>
                      <a:pt x="16002" y="8864"/>
                    </a:lnTo>
                    <a:lnTo>
                      <a:pt x="16061" y="8570"/>
                    </a:lnTo>
                    <a:lnTo>
                      <a:pt x="16120" y="8276"/>
                    </a:lnTo>
                    <a:lnTo>
                      <a:pt x="16120" y="7962"/>
                    </a:lnTo>
                    <a:lnTo>
                      <a:pt x="16120" y="608"/>
                    </a:lnTo>
                    <a:lnTo>
                      <a:pt x="16120" y="471"/>
                    </a:lnTo>
                    <a:lnTo>
                      <a:pt x="16081" y="373"/>
                    </a:lnTo>
                    <a:lnTo>
                      <a:pt x="16022" y="275"/>
                    </a:lnTo>
                    <a:lnTo>
                      <a:pt x="15963" y="177"/>
                    </a:lnTo>
                    <a:lnTo>
                      <a:pt x="15865" y="118"/>
                    </a:lnTo>
                    <a:lnTo>
                      <a:pt x="15767" y="59"/>
                    </a:lnTo>
                    <a:lnTo>
                      <a:pt x="15649" y="20"/>
                    </a:lnTo>
                    <a:lnTo>
                      <a:pt x="155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26"/>
              <p:cNvSpPr/>
              <p:nvPr/>
            </p:nvSpPr>
            <p:spPr>
              <a:xfrm>
                <a:off x="6485150" y="-2471275"/>
                <a:ext cx="93675" cy="204950"/>
              </a:xfrm>
              <a:custGeom>
                <a:rect b="b" l="l" r="r" t="t"/>
                <a:pathLst>
                  <a:path extrusionOk="0" h="8198" w="3747">
                    <a:moveTo>
                      <a:pt x="256" y="0"/>
                    </a:moveTo>
                    <a:lnTo>
                      <a:pt x="197" y="20"/>
                    </a:lnTo>
                    <a:lnTo>
                      <a:pt x="158" y="59"/>
                    </a:lnTo>
                    <a:lnTo>
                      <a:pt x="99" y="79"/>
                    </a:lnTo>
                    <a:lnTo>
                      <a:pt x="60" y="137"/>
                    </a:lnTo>
                    <a:lnTo>
                      <a:pt x="40" y="196"/>
                    </a:lnTo>
                    <a:lnTo>
                      <a:pt x="20" y="255"/>
                    </a:lnTo>
                    <a:lnTo>
                      <a:pt x="1" y="314"/>
                    </a:lnTo>
                    <a:lnTo>
                      <a:pt x="1" y="7883"/>
                    </a:lnTo>
                    <a:lnTo>
                      <a:pt x="20" y="7942"/>
                    </a:lnTo>
                    <a:lnTo>
                      <a:pt x="40" y="8001"/>
                    </a:lnTo>
                    <a:lnTo>
                      <a:pt x="60" y="8060"/>
                    </a:lnTo>
                    <a:lnTo>
                      <a:pt x="99" y="8099"/>
                    </a:lnTo>
                    <a:lnTo>
                      <a:pt x="158" y="8138"/>
                    </a:lnTo>
                    <a:lnTo>
                      <a:pt x="197" y="8178"/>
                    </a:lnTo>
                    <a:lnTo>
                      <a:pt x="256" y="8178"/>
                    </a:lnTo>
                    <a:lnTo>
                      <a:pt x="334" y="8197"/>
                    </a:lnTo>
                    <a:lnTo>
                      <a:pt x="3433" y="8197"/>
                    </a:lnTo>
                    <a:lnTo>
                      <a:pt x="3491" y="8178"/>
                    </a:lnTo>
                    <a:lnTo>
                      <a:pt x="3570" y="8178"/>
                    </a:lnTo>
                    <a:lnTo>
                      <a:pt x="3609" y="8138"/>
                    </a:lnTo>
                    <a:lnTo>
                      <a:pt x="3668" y="8099"/>
                    </a:lnTo>
                    <a:lnTo>
                      <a:pt x="3707" y="8060"/>
                    </a:lnTo>
                    <a:lnTo>
                      <a:pt x="3727" y="8001"/>
                    </a:lnTo>
                    <a:lnTo>
                      <a:pt x="3746" y="7942"/>
                    </a:lnTo>
                    <a:lnTo>
                      <a:pt x="3746" y="7883"/>
                    </a:lnTo>
                    <a:lnTo>
                      <a:pt x="3746" y="314"/>
                    </a:lnTo>
                    <a:lnTo>
                      <a:pt x="3746" y="255"/>
                    </a:lnTo>
                    <a:lnTo>
                      <a:pt x="3727" y="196"/>
                    </a:lnTo>
                    <a:lnTo>
                      <a:pt x="3707" y="137"/>
                    </a:lnTo>
                    <a:lnTo>
                      <a:pt x="3668" y="79"/>
                    </a:lnTo>
                    <a:lnTo>
                      <a:pt x="3609" y="59"/>
                    </a:lnTo>
                    <a:lnTo>
                      <a:pt x="3570" y="20"/>
                    </a:lnTo>
                    <a:lnTo>
                      <a:pt x="3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26"/>
              <p:cNvSpPr/>
              <p:nvPr/>
            </p:nvSpPr>
            <p:spPr>
              <a:xfrm>
                <a:off x="6642525" y="-2471275"/>
                <a:ext cx="93650" cy="204950"/>
              </a:xfrm>
              <a:custGeom>
                <a:rect b="b" l="l" r="r" t="t"/>
                <a:pathLst>
                  <a:path extrusionOk="0" h="8198" w="3746">
                    <a:moveTo>
                      <a:pt x="1687" y="0"/>
                    </a:moveTo>
                    <a:lnTo>
                      <a:pt x="1491" y="39"/>
                    </a:lnTo>
                    <a:lnTo>
                      <a:pt x="1314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87" y="432"/>
                    </a:lnTo>
                    <a:lnTo>
                      <a:pt x="550" y="549"/>
                    </a:lnTo>
                    <a:lnTo>
                      <a:pt x="432" y="667"/>
                    </a:lnTo>
                    <a:lnTo>
                      <a:pt x="314" y="824"/>
                    </a:lnTo>
                    <a:lnTo>
                      <a:pt x="236" y="981"/>
                    </a:lnTo>
                    <a:lnTo>
                      <a:pt x="157" y="1138"/>
                    </a:lnTo>
                    <a:lnTo>
                      <a:pt x="79" y="1314"/>
                    </a:lnTo>
                    <a:lnTo>
                      <a:pt x="40" y="1491"/>
                    </a:lnTo>
                    <a:lnTo>
                      <a:pt x="20" y="1667"/>
                    </a:lnTo>
                    <a:lnTo>
                      <a:pt x="1" y="1863"/>
                    </a:lnTo>
                    <a:lnTo>
                      <a:pt x="1" y="7334"/>
                    </a:lnTo>
                    <a:lnTo>
                      <a:pt x="20" y="7511"/>
                    </a:lnTo>
                    <a:lnTo>
                      <a:pt x="79" y="7668"/>
                    </a:lnTo>
                    <a:lnTo>
                      <a:pt x="157" y="7825"/>
                    </a:lnTo>
                    <a:lnTo>
                      <a:pt x="255" y="7942"/>
                    </a:lnTo>
                    <a:lnTo>
                      <a:pt x="373" y="8040"/>
                    </a:lnTo>
                    <a:lnTo>
                      <a:pt x="530" y="8119"/>
                    </a:lnTo>
                    <a:lnTo>
                      <a:pt x="687" y="8178"/>
                    </a:lnTo>
                    <a:lnTo>
                      <a:pt x="863" y="8197"/>
                    </a:lnTo>
                    <a:lnTo>
                      <a:pt x="2903" y="8197"/>
                    </a:lnTo>
                    <a:lnTo>
                      <a:pt x="3060" y="8178"/>
                    </a:lnTo>
                    <a:lnTo>
                      <a:pt x="3236" y="8119"/>
                    </a:lnTo>
                    <a:lnTo>
                      <a:pt x="3373" y="8040"/>
                    </a:lnTo>
                    <a:lnTo>
                      <a:pt x="3491" y="7942"/>
                    </a:lnTo>
                    <a:lnTo>
                      <a:pt x="3609" y="7825"/>
                    </a:lnTo>
                    <a:lnTo>
                      <a:pt x="3687" y="7668"/>
                    </a:lnTo>
                    <a:lnTo>
                      <a:pt x="3726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46" y="1667"/>
                    </a:lnTo>
                    <a:lnTo>
                      <a:pt x="3707" y="1491"/>
                    </a:lnTo>
                    <a:lnTo>
                      <a:pt x="3668" y="1314"/>
                    </a:lnTo>
                    <a:lnTo>
                      <a:pt x="3609" y="1138"/>
                    </a:lnTo>
                    <a:lnTo>
                      <a:pt x="3530" y="981"/>
                    </a:lnTo>
                    <a:lnTo>
                      <a:pt x="3432" y="824"/>
                    </a:lnTo>
                    <a:lnTo>
                      <a:pt x="3315" y="667"/>
                    </a:lnTo>
                    <a:lnTo>
                      <a:pt x="3197" y="549"/>
                    </a:lnTo>
                    <a:lnTo>
                      <a:pt x="3060" y="432"/>
                    </a:lnTo>
                    <a:lnTo>
                      <a:pt x="2922" y="314"/>
                    </a:lnTo>
                    <a:lnTo>
                      <a:pt x="2766" y="216"/>
                    </a:lnTo>
                    <a:lnTo>
                      <a:pt x="2609" y="137"/>
                    </a:lnTo>
                    <a:lnTo>
                      <a:pt x="2432" y="79"/>
                    </a:lnTo>
                    <a:lnTo>
                      <a:pt x="2256" y="39"/>
                    </a:lnTo>
                    <a:lnTo>
                      <a:pt x="20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26"/>
              <p:cNvSpPr/>
              <p:nvPr/>
            </p:nvSpPr>
            <p:spPr>
              <a:xfrm>
                <a:off x="6799900" y="-2471275"/>
                <a:ext cx="93650" cy="204950"/>
              </a:xfrm>
              <a:custGeom>
                <a:rect b="b" l="l" r="r" t="t"/>
                <a:pathLst>
                  <a:path extrusionOk="0" h="8198" w="3746">
                    <a:moveTo>
                      <a:pt x="1687" y="0"/>
                    </a:moveTo>
                    <a:lnTo>
                      <a:pt x="1491" y="39"/>
                    </a:lnTo>
                    <a:lnTo>
                      <a:pt x="1314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87" y="432"/>
                    </a:lnTo>
                    <a:lnTo>
                      <a:pt x="549" y="549"/>
                    </a:lnTo>
                    <a:lnTo>
                      <a:pt x="432" y="667"/>
                    </a:lnTo>
                    <a:lnTo>
                      <a:pt x="314" y="824"/>
                    </a:lnTo>
                    <a:lnTo>
                      <a:pt x="216" y="981"/>
                    </a:lnTo>
                    <a:lnTo>
                      <a:pt x="138" y="1138"/>
                    </a:lnTo>
                    <a:lnTo>
                      <a:pt x="79" y="1314"/>
                    </a:lnTo>
                    <a:lnTo>
                      <a:pt x="39" y="1491"/>
                    </a:lnTo>
                    <a:lnTo>
                      <a:pt x="0" y="1667"/>
                    </a:lnTo>
                    <a:lnTo>
                      <a:pt x="0" y="1863"/>
                    </a:lnTo>
                    <a:lnTo>
                      <a:pt x="0" y="7334"/>
                    </a:lnTo>
                    <a:lnTo>
                      <a:pt x="20" y="7511"/>
                    </a:lnTo>
                    <a:lnTo>
                      <a:pt x="59" y="7668"/>
                    </a:lnTo>
                    <a:lnTo>
                      <a:pt x="138" y="7825"/>
                    </a:lnTo>
                    <a:lnTo>
                      <a:pt x="255" y="7942"/>
                    </a:lnTo>
                    <a:lnTo>
                      <a:pt x="373" y="8040"/>
                    </a:lnTo>
                    <a:lnTo>
                      <a:pt x="510" y="8119"/>
                    </a:lnTo>
                    <a:lnTo>
                      <a:pt x="687" y="8178"/>
                    </a:lnTo>
                    <a:lnTo>
                      <a:pt x="843" y="8197"/>
                    </a:lnTo>
                    <a:lnTo>
                      <a:pt x="2883" y="8197"/>
                    </a:lnTo>
                    <a:lnTo>
                      <a:pt x="3059" y="8178"/>
                    </a:lnTo>
                    <a:lnTo>
                      <a:pt x="3216" y="8119"/>
                    </a:lnTo>
                    <a:lnTo>
                      <a:pt x="3373" y="8040"/>
                    </a:lnTo>
                    <a:lnTo>
                      <a:pt x="3491" y="7942"/>
                    </a:lnTo>
                    <a:lnTo>
                      <a:pt x="3589" y="7825"/>
                    </a:lnTo>
                    <a:lnTo>
                      <a:pt x="3667" y="7668"/>
                    </a:lnTo>
                    <a:lnTo>
                      <a:pt x="3726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26" y="1667"/>
                    </a:lnTo>
                    <a:lnTo>
                      <a:pt x="3706" y="1491"/>
                    </a:lnTo>
                    <a:lnTo>
                      <a:pt x="3667" y="1314"/>
                    </a:lnTo>
                    <a:lnTo>
                      <a:pt x="3589" y="1138"/>
                    </a:lnTo>
                    <a:lnTo>
                      <a:pt x="3510" y="981"/>
                    </a:lnTo>
                    <a:lnTo>
                      <a:pt x="3432" y="824"/>
                    </a:lnTo>
                    <a:lnTo>
                      <a:pt x="3314" y="667"/>
                    </a:lnTo>
                    <a:lnTo>
                      <a:pt x="3197" y="549"/>
                    </a:lnTo>
                    <a:lnTo>
                      <a:pt x="3059" y="432"/>
                    </a:lnTo>
                    <a:lnTo>
                      <a:pt x="2922" y="314"/>
                    </a:lnTo>
                    <a:lnTo>
                      <a:pt x="2765" y="216"/>
                    </a:lnTo>
                    <a:lnTo>
                      <a:pt x="2589" y="137"/>
                    </a:lnTo>
                    <a:lnTo>
                      <a:pt x="2432" y="79"/>
                    </a:lnTo>
                    <a:lnTo>
                      <a:pt x="2255" y="39"/>
                    </a:lnTo>
                    <a:lnTo>
                      <a:pt x="205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26"/>
              <p:cNvSpPr/>
              <p:nvPr/>
            </p:nvSpPr>
            <p:spPr>
              <a:xfrm>
                <a:off x="6952350" y="-2471275"/>
                <a:ext cx="93675" cy="204950"/>
              </a:xfrm>
              <a:custGeom>
                <a:rect b="b" l="l" r="r" t="t"/>
                <a:pathLst>
                  <a:path extrusionOk="0" h="8198" w="3747">
                    <a:moveTo>
                      <a:pt x="1668" y="0"/>
                    </a:moveTo>
                    <a:lnTo>
                      <a:pt x="1491" y="39"/>
                    </a:lnTo>
                    <a:lnTo>
                      <a:pt x="1315" y="79"/>
                    </a:lnTo>
                    <a:lnTo>
                      <a:pt x="1138" y="137"/>
                    </a:lnTo>
                    <a:lnTo>
                      <a:pt x="981" y="216"/>
                    </a:lnTo>
                    <a:lnTo>
                      <a:pt x="824" y="314"/>
                    </a:lnTo>
                    <a:lnTo>
                      <a:pt x="668" y="432"/>
                    </a:lnTo>
                    <a:lnTo>
                      <a:pt x="550" y="549"/>
                    </a:lnTo>
                    <a:lnTo>
                      <a:pt x="413" y="667"/>
                    </a:lnTo>
                    <a:lnTo>
                      <a:pt x="315" y="824"/>
                    </a:lnTo>
                    <a:lnTo>
                      <a:pt x="217" y="981"/>
                    </a:lnTo>
                    <a:lnTo>
                      <a:pt x="138" y="1138"/>
                    </a:lnTo>
                    <a:lnTo>
                      <a:pt x="79" y="1314"/>
                    </a:lnTo>
                    <a:lnTo>
                      <a:pt x="20" y="1491"/>
                    </a:lnTo>
                    <a:lnTo>
                      <a:pt x="1" y="1667"/>
                    </a:lnTo>
                    <a:lnTo>
                      <a:pt x="1" y="1863"/>
                    </a:lnTo>
                    <a:lnTo>
                      <a:pt x="1" y="7334"/>
                    </a:lnTo>
                    <a:lnTo>
                      <a:pt x="1" y="7511"/>
                    </a:lnTo>
                    <a:lnTo>
                      <a:pt x="60" y="7668"/>
                    </a:lnTo>
                    <a:lnTo>
                      <a:pt x="138" y="7825"/>
                    </a:lnTo>
                    <a:lnTo>
                      <a:pt x="236" y="7942"/>
                    </a:lnTo>
                    <a:lnTo>
                      <a:pt x="373" y="8040"/>
                    </a:lnTo>
                    <a:lnTo>
                      <a:pt x="511" y="8119"/>
                    </a:lnTo>
                    <a:lnTo>
                      <a:pt x="668" y="8178"/>
                    </a:lnTo>
                    <a:lnTo>
                      <a:pt x="844" y="8197"/>
                    </a:lnTo>
                    <a:lnTo>
                      <a:pt x="2884" y="8197"/>
                    </a:lnTo>
                    <a:lnTo>
                      <a:pt x="3060" y="8178"/>
                    </a:lnTo>
                    <a:lnTo>
                      <a:pt x="3217" y="8119"/>
                    </a:lnTo>
                    <a:lnTo>
                      <a:pt x="3354" y="8040"/>
                    </a:lnTo>
                    <a:lnTo>
                      <a:pt x="3491" y="7942"/>
                    </a:lnTo>
                    <a:lnTo>
                      <a:pt x="3589" y="7825"/>
                    </a:lnTo>
                    <a:lnTo>
                      <a:pt x="3668" y="7668"/>
                    </a:lnTo>
                    <a:lnTo>
                      <a:pt x="3727" y="7511"/>
                    </a:lnTo>
                    <a:lnTo>
                      <a:pt x="3746" y="7334"/>
                    </a:lnTo>
                    <a:lnTo>
                      <a:pt x="3746" y="1863"/>
                    </a:lnTo>
                    <a:lnTo>
                      <a:pt x="3727" y="1667"/>
                    </a:lnTo>
                    <a:lnTo>
                      <a:pt x="3707" y="1491"/>
                    </a:lnTo>
                    <a:lnTo>
                      <a:pt x="3648" y="1314"/>
                    </a:lnTo>
                    <a:lnTo>
                      <a:pt x="3589" y="1138"/>
                    </a:lnTo>
                    <a:lnTo>
                      <a:pt x="3511" y="981"/>
                    </a:lnTo>
                    <a:lnTo>
                      <a:pt x="3413" y="824"/>
                    </a:lnTo>
                    <a:lnTo>
                      <a:pt x="3315" y="667"/>
                    </a:lnTo>
                    <a:lnTo>
                      <a:pt x="3197" y="549"/>
                    </a:lnTo>
                    <a:lnTo>
                      <a:pt x="3060" y="432"/>
                    </a:lnTo>
                    <a:lnTo>
                      <a:pt x="2903" y="314"/>
                    </a:lnTo>
                    <a:lnTo>
                      <a:pt x="2766" y="216"/>
                    </a:lnTo>
                    <a:lnTo>
                      <a:pt x="2589" y="137"/>
                    </a:lnTo>
                    <a:lnTo>
                      <a:pt x="2413" y="79"/>
                    </a:lnTo>
                    <a:lnTo>
                      <a:pt x="2236" y="39"/>
                    </a:lnTo>
                    <a:lnTo>
                      <a:pt x="206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26"/>
              <p:cNvSpPr/>
              <p:nvPr/>
            </p:nvSpPr>
            <p:spPr>
              <a:xfrm>
                <a:off x="6485150" y="-2813950"/>
                <a:ext cx="93675" cy="273575"/>
              </a:xfrm>
              <a:custGeom>
                <a:rect b="b" l="l" r="r" t="t"/>
                <a:pathLst>
                  <a:path extrusionOk="0" h="10943" w="3747">
                    <a:moveTo>
                      <a:pt x="1687" y="0"/>
                    </a:moveTo>
                    <a:lnTo>
                      <a:pt x="1511" y="20"/>
                    </a:lnTo>
                    <a:lnTo>
                      <a:pt x="1334" y="78"/>
                    </a:lnTo>
                    <a:lnTo>
                      <a:pt x="1158" y="137"/>
                    </a:lnTo>
                    <a:lnTo>
                      <a:pt x="981" y="216"/>
                    </a:lnTo>
                    <a:lnTo>
                      <a:pt x="844" y="314"/>
                    </a:lnTo>
                    <a:lnTo>
                      <a:pt x="687" y="412"/>
                    </a:lnTo>
                    <a:lnTo>
                      <a:pt x="550" y="529"/>
                    </a:lnTo>
                    <a:lnTo>
                      <a:pt x="432" y="667"/>
                    </a:lnTo>
                    <a:lnTo>
                      <a:pt x="334" y="824"/>
                    </a:lnTo>
                    <a:lnTo>
                      <a:pt x="236" y="980"/>
                    </a:lnTo>
                    <a:lnTo>
                      <a:pt x="158" y="1137"/>
                    </a:lnTo>
                    <a:lnTo>
                      <a:pt x="99" y="1314"/>
                    </a:lnTo>
                    <a:lnTo>
                      <a:pt x="40" y="1490"/>
                    </a:lnTo>
                    <a:lnTo>
                      <a:pt x="20" y="1667"/>
                    </a:lnTo>
                    <a:lnTo>
                      <a:pt x="1" y="1863"/>
                    </a:lnTo>
                    <a:lnTo>
                      <a:pt x="1" y="9962"/>
                    </a:lnTo>
                    <a:lnTo>
                      <a:pt x="20" y="10158"/>
                    </a:lnTo>
                    <a:lnTo>
                      <a:pt x="79" y="10354"/>
                    </a:lnTo>
                    <a:lnTo>
                      <a:pt x="177" y="10511"/>
                    </a:lnTo>
                    <a:lnTo>
                      <a:pt x="295" y="10668"/>
                    </a:lnTo>
                    <a:lnTo>
                      <a:pt x="432" y="10785"/>
                    </a:lnTo>
                    <a:lnTo>
                      <a:pt x="609" y="10864"/>
                    </a:lnTo>
                    <a:lnTo>
                      <a:pt x="785" y="10923"/>
                    </a:lnTo>
                    <a:lnTo>
                      <a:pt x="981" y="10942"/>
                    </a:lnTo>
                    <a:lnTo>
                      <a:pt x="2785" y="10942"/>
                    </a:lnTo>
                    <a:lnTo>
                      <a:pt x="2981" y="10923"/>
                    </a:lnTo>
                    <a:lnTo>
                      <a:pt x="3158" y="10864"/>
                    </a:lnTo>
                    <a:lnTo>
                      <a:pt x="3334" y="10785"/>
                    </a:lnTo>
                    <a:lnTo>
                      <a:pt x="3472" y="10668"/>
                    </a:lnTo>
                    <a:lnTo>
                      <a:pt x="3589" y="10511"/>
                    </a:lnTo>
                    <a:lnTo>
                      <a:pt x="3687" y="10354"/>
                    </a:lnTo>
                    <a:lnTo>
                      <a:pt x="3727" y="10158"/>
                    </a:lnTo>
                    <a:lnTo>
                      <a:pt x="3746" y="9962"/>
                    </a:lnTo>
                    <a:lnTo>
                      <a:pt x="3746" y="1863"/>
                    </a:lnTo>
                    <a:lnTo>
                      <a:pt x="3746" y="1667"/>
                    </a:lnTo>
                    <a:lnTo>
                      <a:pt x="3727" y="1490"/>
                    </a:lnTo>
                    <a:lnTo>
                      <a:pt x="3668" y="1314"/>
                    </a:lnTo>
                    <a:lnTo>
                      <a:pt x="3609" y="1137"/>
                    </a:lnTo>
                    <a:lnTo>
                      <a:pt x="3531" y="980"/>
                    </a:lnTo>
                    <a:lnTo>
                      <a:pt x="3433" y="824"/>
                    </a:lnTo>
                    <a:lnTo>
                      <a:pt x="3334" y="667"/>
                    </a:lnTo>
                    <a:lnTo>
                      <a:pt x="3217" y="529"/>
                    </a:lnTo>
                    <a:lnTo>
                      <a:pt x="3080" y="412"/>
                    </a:lnTo>
                    <a:lnTo>
                      <a:pt x="2923" y="314"/>
                    </a:lnTo>
                    <a:lnTo>
                      <a:pt x="2766" y="216"/>
                    </a:lnTo>
                    <a:lnTo>
                      <a:pt x="2609" y="137"/>
                    </a:lnTo>
                    <a:lnTo>
                      <a:pt x="2432" y="78"/>
                    </a:lnTo>
                    <a:lnTo>
                      <a:pt x="2256" y="20"/>
                    </a:lnTo>
                    <a:lnTo>
                      <a:pt x="2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26"/>
              <p:cNvSpPr/>
              <p:nvPr/>
            </p:nvSpPr>
            <p:spPr>
              <a:xfrm>
                <a:off x="6260125" y="-2301650"/>
                <a:ext cx="208400" cy="280425"/>
              </a:xfrm>
              <a:custGeom>
                <a:rect b="b" l="l" r="r" t="t"/>
                <a:pathLst>
                  <a:path extrusionOk="0" h="11217" w="8336">
                    <a:moveTo>
                      <a:pt x="5335" y="0"/>
                    </a:moveTo>
                    <a:lnTo>
                      <a:pt x="40" y="9158"/>
                    </a:lnTo>
                    <a:lnTo>
                      <a:pt x="21" y="9236"/>
                    </a:lnTo>
                    <a:lnTo>
                      <a:pt x="1" y="9295"/>
                    </a:lnTo>
                    <a:lnTo>
                      <a:pt x="1" y="9374"/>
                    </a:lnTo>
                    <a:lnTo>
                      <a:pt x="21" y="9452"/>
                    </a:lnTo>
                    <a:lnTo>
                      <a:pt x="40" y="9511"/>
                    </a:lnTo>
                    <a:lnTo>
                      <a:pt x="79" y="9570"/>
                    </a:lnTo>
                    <a:lnTo>
                      <a:pt x="119" y="9629"/>
                    </a:lnTo>
                    <a:lnTo>
                      <a:pt x="177" y="9668"/>
                    </a:lnTo>
                    <a:lnTo>
                      <a:pt x="2786" y="11178"/>
                    </a:lnTo>
                    <a:lnTo>
                      <a:pt x="2864" y="11197"/>
                    </a:lnTo>
                    <a:lnTo>
                      <a:pt x="2923" y="11217"/>
                    </a:lnTo>
                    <a:lnTo>
                      <a:pt x="3080" y="11217"/>
                    </a:lnTo>
                    <a:lnTo>
                      <a:pt x="3139" y="11178"/>
                    </a:lnTo>
                    <a:lnTo>
                      <a:pt x="3197" y="11139"/>
                    </a:lnTo>
                    <a:lnTo>
                      <a:pt x="3256" y="11099"/>
                    </a:lnTo>
                    <a:lnTo>
                      <a:pt x="3295" y="11041"/>
                    </a:lnTo>
                    <a:lnTo>
                      <a:pt x="8237" y="2471"/>
                    </a:lnTo>
                    <a:lnTo>
                      <a:pt x="8296" y="2353"/>
                    </a:lnTo>
                    <a:lnTo>
                      <a:pt x="8335" y="2216"/>
                    </a:lnTo>
                    <a:lnTo>
                      <a:pt x="8335" y="2079"/>
                    </a:lnTo>
                    <a:lnTo>
                      <a:pt x="8315" y="1942"/>
                    </a:lnTo>
                    <a:lnTo>
                      <a:pt x="8257" y="1824"/>
                    </a:lnTo>
                    <a:lnTo>
                      <a:pt x="8198" y="1706"/>
                    </a:lnTo>
                    <a:lnTo>
                      <a:pt x="8100" y="1608"/>
                    </a:lnTo>
                    <a:lnTo>
                      <a:pt x="7982" y="1510"/>
                    </a:lnTo>
                    <a:lnTo>
                      <a:pt x="53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26"/>
              <p:cNvSpPr/>
              <p:nvPr/>
            </p:nvSpPr>
            <p:spPr>
              <a:xfrm>
                <a:off x="6556725" y="-2060450"/>
                <a:ext cx="179450" cy="179450"/>
              </a:xfrm>
              <a:custGeom>
                <a:rect b="b" l="l" r="r" t="t"/>
                <a:pathLst>
                  <a:path extrusionOk="0" h="7178" w="7178">
                    <a:moveTo>
                      <a:pt x="3589" y="0"/>
                    </a:moveTo>
                    <a:lnTo>
                      <a:pt x="3217" y="20"/>
                    </a:lnTo>
                    <a:lnTo>
                      <a:pt x="2864" y="79"/>
                    </a:lnTo>
                    <a:lnTo>
                      <a:pt x="2530" y="157"/>
                    </a:lnTo>
                    <a:lnTo>
                      <a:pt x="2197" y="275"/>
                    </a:lnTo>
                    <a:lnTo>
                      <a:pt x="1883" y="432"/>
                    </a:lnTo>
                    <a:lnTo>
                      <a:pt x="1589" y="608"/>
                    </a:lnTo>
                    <a:lnTo>
                      <a:pt x="1315" y="824"/>
                    </a:lnTo>
                    <a:lnTo>
                      <a:pt x="1060" y="1059"/>
                    </a:lnTo>
                    <a:lnTo>
                      <a:pt x="824" y="1314"/>
                    </a:lnTo>
                    <a:lnTo>
                      <a:pt x="609" y="1589"/>
                    </a:lnTo>
                    <a:lnTo>
                      <a:pt x="432" y="1883"/>
                    </a:lnTo>
                    <a:lnTo>
                      <a:pt x="275" y="2197"/>
                    </a:lnTo>
                    <a:lnTo>
                      <a:pt x="158" y="2530"/>
                    </a:lnTo>
                    <a:lnTo>
                      <a:pt x="79" y="2863"/>
                    </a:lnTo>
                    <a:lnTo>
                      <a:pt x="20" y="3216"/>
                    </a:lnTo>
                    <a:lnTo>
                      <a:pt x="1" y="3589"/>
                    </a:lnTo>
                    <a:lnTo>
                      <a:pt x="20" y="3961"/>
                    </a:lnTo>
                    <a:lnTo>
                      <a:pt x="79" y="4314"/>
                    </a:lnTo>
                    <a:lnTo>
                      <a:pt x="158" y="4667"/>
                    </a:lnTo>
                    <a:lnTo>
                      <a:pt x="275" y="4981"/>
                    </a:lnTo>
                    <a:lnTo>
                      <a:pt x="432" y="5295"/>
                    </a:lnTo>
                    <a:lnTo>
                      <a:pt x="609" y="5589"/>
                    </a:lnTo>
                    <a:lnTo>
                      <a:pt x="824" y="5883"/>
                    </a:lnTo>
                    <a:lnTo>
                      <a:pt x="1060" y="6138"/>
                    </a:lnTo>
                    <a:lnTo>
                      <a:pt x="1315" y="6354"/>
                    </a:lnTo>
                    <a:lnTo>
                      <a:pt x="1589" y="6569"/>
                    </a:lnTo>
                    <a:lnTo>
                      <a:pt x="1883" y="6746"/>
                    </a:lnTo>
                    <a:lnTo>
                      <a:pt x="2197" y="6903"/>
                    </a:lnTo>
                    <a:lnTo>
                      <a:pt x="2530" y="7021"/>
                    </a:lnTo>
                    <a:lnTo>
                      <a:pt x="2864" y="7119"/>
                    </a:lnTo>
                    <a:lnTo>
                      <a:pt x="3217" y="7158"/>
                    </a:lnTo>
                    <a:lnTo>
                      <a:pt x="3589" y="7177"/>
                    </a:lnTo>
                    <a:lnTo>
                      <a:pt x="3962" y="7158"/>
                    </a:lnTo>
                    <a:lnTo>
                      <a:pt x="4315" y="7119"/>
                    </a:lnTo>
                    <a:lnTo>
                      <a:pt x="4648" y="7021"/>
                    </a:lnTo>
                    <a:lnTo>
                      <a:pt x="4982" y="6903"/>
                    </a:lnTo>
                    <a:lnTo>
                      <a:pt x="5295" y="6746"/>
                    </a:lnTo>
                    <a:lnTo>
                      <a:pt x="5590" y="6569"/>
                    </a:lnTo>
                    <a:lnTo>
                      <a:pt x="5884" y="6354"/>
                    </a:lnTo>
                    <a:lnTo>
                      <a:pt x="6139" y="6138"/>
                    </a:lnTo>
                    <a:lnTo>
                      <a:pt x="6354" y="5883"/>
                    </a:lnTo>
                    <a:lnTo>
                      <a:pt x="6570" y="5589"/>
                    </a:lnTo>
                    <a:lnTo>
                      <a:pt x="6747" y="5295"/>
                    </a:lnTo>
                    <a:lnTo>
                      <a:pt x="6903" y="4981"/>
                    </a:lnTo>
                    <a:lnTo>
                      <a:pt x="7021" y="4667"/>
                    </a:lnTo>
                    <a:lnTo>
                      <a:pt x="7100" y="4314"/>
                    </a:lnTo>
                    <a:lnTo>
                      <a:pt x="7158" y="3961"/>
                    </a:lnTo>
                    <a:lnTo>
                      <a:pt x="7178" y="3589"/>
                    </a:lnTo>
                    <a:lnTo>
                      <a:pt x="7158" y="3216"/>
                    </a:lnTo>
                    <a:lnTo>
                      <a:pt x="7100" y="2863"/>
                    </a:lnTo>
                    <a:lnTo>
                      <a:pt x="7021" y="2530"/>
                    </a:lnTo>
                    <a:lnTo>
                      <a:pt x="6903" y="2197"/>
                    </a:lnTo>
                    <a:lnTo>
                      <a:pt x="6747" y="1883"/>
                    </a:lnTo>
                    <a:lnTo>
                      <a:pt x="6570" y="1589"/>
                    </a:lnTo>
                    <a:lnTo>
                      <a:pt x="6354" y="1314"/>
                    </a:lnTo>
                    <a:lnTo>
                      <a:pt x="6139" y="1059"/>
                    </a:lnTo>
                    <a:lnTo>
                      <a:pt x="5884" y="824"/>
                    </a:lnTo>
                    <a:lnTo>
                      <a:pt x="5590" y="608"/>
                    </a:lnTo>
                    <a:lnTo>
                      <a:pt x="5295" y="432"/>
                    </a:lnTo>
                    <a:lnTo>
                      <a:pt x="4982" y="275"/>
                    </a:lnTo>
                    <a:lnTo>
                      <a:pt x="4648" y="157"/>
                    </a:lnTo>
                    <a:lnTo>
                      <a:pt x="4315" y="79"/>
                    </a:lnTo>
                    <a:lnTo>
                      <a:pt x="3962" y="20"/>
                    </a:lnTo>
                    <a:lnTo>
                      <a:pt x="35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26"/>
              <p:cNvSpPr/>
              <p:nvPr/>
            </p:nvSpPr>
            <p:spPr>
              <a:xfrm>
                <a:off x="6534175" y="-1578050"/>
                <a:ext cx="469675" cy="355450"/>
              </a:xfrm>
              <a:custGeom>
                <a:rect b="b" l="l" r="r" t="t"/>
                <a:pathLst>
                  <a:path extrusionOk="0" h="14218" w="18787">
                    <a:moveTo>
                      <a:pt x="1" y="0"/>
                    </a:moveTo>
                    <a:lnTo>
                      <a:pt x="1" y="14217"/>
                    </a:lnTo>
                    <a:lnTo>
                      <a:pt x="18787" y="14217"/>
                    </a:lnTo>
                    <a:lnTo>
                      <a:pt x="187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5" name="Google Shape;1335;p26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CREDITS: This presentation template was created by </a:t>
            </a:r>
            <a:r>
              <a:rPr b="1" lang="en" sz="1200" u="sng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,</a:t>
            </a:r>
            <a:r>
              <a:rPr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 and includes icons by</a:t>
            </a:r>
            <a:r>
              <a:rPr b="1"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r>
              <a:rPr b="1" lang="en" sz="1200" u="sng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,</a:t>
            </a:r>
            <a:r>
              <a:rPr lang="en" sz="1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 and infographics &amp; images by </a:t>
            </a:r>
            <a:r>
              <a:rPr b="1" lang="en" sz="1200" u="sng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 u="sng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b="1" sz="1200" u="sng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7" name="Google Shape;1337;p27"/>
          <p:cNvGrpSpPr/>
          <p:nvPr/>
        </p:nvGrpSpPr>
        <p:grpSpPr>
          <a:xfrm>
            <a:off x="-796360" y="4319112"/>
            <a:ext cx="10741701" cy="1510188"/>
            <a:chOff x="-796360" y="4319112"/>
            <a:chExt cx="10741701" cy="1510188"/>
          </a:xfrm>
        </p:grpSpPr>
        <p:sp>
          <p:nvSpPr>
            <p:cNvPr id="1338" name="Google Shape;1338;p27"/>
            <p:cNvSpPr/>
            <p:nvPr/>
          </p:nvSpPr>
          <p:spPr>
            <a:xfrm flipH="1" rot="10800000">
              <a:off x="8435745" y="4319112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7"/>
            <p:cNvSpPr/>
            <p:nvPr/>
          </p:nvSpPr>
          <p:spPr>
            <a:xfrm flipH="1" rot="10800000">
              <a:off x="-796360" y="4319112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" name="Google Shape;1340;p27"/>
          <p:cNvGrpSpPr/>
          <p:nvPr/>
        </p:nvGrpSpPr>
        <p:grpSpPr>
          <a:xfrm>
            <a:off x="-123450" y="77552"/>
            <a:ext cx="9390900" cy="718238"/>
            <a:chOff x="-123450" y="77552"/>
            <a:chExt cx="9390900" cy="718238"/>
          </a:xfrm>
        </p:grpSpPr>
        <p:grpSp>
          <p:nvGrpSpPr>
            <p:cNvPr id="1341" name="Google Shape;1341;p27"/>
            <p:cNvGrpSpPr/>
            <p:nvPr/>
          </p:nvGrpSpPr>
          <p:grpSpPr>
            <a:xfrm flipH="1" rot="10800000">
              <a:off x="8500200" y="77552"/>
              <a:ext cx="767250" cy="718225"/>
              <a:chOff x="5215250" y="4706200"/>
              <a:chExt cx="767250" cy="718225"/>
            </a:xfrm>
          </p:grpSpPr>
          <p:sp>
            <p:nvSpPr>
              <p:cNvPr id="1342" name="Google Shape;1342;p27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27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27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27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27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27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27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27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27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27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27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27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27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27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27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2" name="Google Shape;1362;p27"/>
            <p:cNvGrpSpPr/>
            <p:nvPr/>
          </p:nvGrpSpPr>
          <p:grpSpPr>
            <a:xfrm flipH="1" rot="10800000">
              <a:off x="-123450" y="77565"/>
              <a:ext cx="767250" cy="718225"/>
              <a:chOff x="5215250" y="4706200"/>
              <a:chExt cx="767250" cy="718225"/>
            </a:xfrm>
          </p:grpSpPr>
          <p:sp>
            <p:nvSpPr>
              <p:cNvPr id="1363" name="Google Shape;1363;p27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27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27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27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27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27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27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27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27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27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27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27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27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27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27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27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27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27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4" name="Google Shape;1384;p28"/>
          <p:cNvGrpSpPr/>
          <p:nvPr/>
        </p:nvGrpSpPr>
        <p:grpSpPr>
          <a:xfrm>
            <a:off x="-1069325" y="-701557"/>
            <a:ext cx="11282650" cy="1782550"/>
            <a:chOff x="-1069325" y="-701557"/>
            <a:chExt cx="11282650" cy="1782550"/>
          </a:xfrm>
        </p:grpSpPr>
        <p:sp>
          <p:nvSpPr>
            <p:cNvPr id="1385" name="Google Shape;1385;p28"/>
            <p:cNvSpPr/>
            <p:nvPr/>
          </p:nvSpPr>
          <p:spPr>
            <a:xfrm>
              <a:off x="8430775" y="-701557"/>
              <a:ext cx="1782550" cy="1782550"/>
            </a:xfrm>
            <a:custGeom>
              <a:rect b="b" l="l" r="r" t="t"/>
              <a:pathLst>
                <a:path extrusionOk="0" h="71302" w="71302">
                  <a:moveTo>
                    <a:pt x="35651" y="10021"/>
                  </a:moveTo>
                  <a:lnTo>
                    <a:pt x="36298" y="10041"/>
                  </a:lnTo>
                  <a:lnTo>
                    <a:pt x="36926" y="10060"/>
                  </a:lnTo>
                  <a:lnTo>
                    <a:pt x="37573" y="10100"/>
                  </a:lnTo>
                  <a:lnTo>
                    <a:pt x="38200" y="10158"/>
                  </a:lnTo>
                  <a:lnTo>
                    <a:pt x="38828" y="10217"/>
                  </a:lnTo>
                  <a:lnTo>
                    <a:pt x="39455" y="10315"/>
                  </a:lnTo>
                  <a:lnTo>
                    <a:pt x="40063" y="10413"/>
                  </a:lnTo>
                  <a:lnTo>
                    <a:pt x="40691" y="10531"/>
                  </a:lnTo>
                  <a:lnTo>
                    <a:pt x="41299" y="10649"/>
                  </a:lnTo>
                  <a:lnTo>
                    <a:pt x="41906" y="10805"/>
                  </a:lnTo>
                  <a:lnTo>
                    <a:pt x="42514" y="10962"/>
                  </a:lnTo>
                  <a:lnTo>
                    <a:pt x="43122" y="11139"/>
                  </a:lnTo>
                  <a:lnTo>
                    <a:pt x="43711" y="11315"/>
                  </a:lnTo>
                  <a:lnTo>
                    <a:pt x="44299" y="11511"/>
                  </a:lnTo>
                  <a:lnTo>
                    <a:pt x="44887" y="11727"/>
                  </a:lnTo>
                  <a:lnTo>
                    <a:pt x="45456" y="11962"/>
                  </a:lnTo>
                  <a:lnTo>
                    <a:pt x="46044" y="12217"/>
                  </a:lnTo>
                  <a:lnTo>
                    <a:pt x="46593" y="12472"/>
                  </a:lnTo>
                  <a:lnTo>
                    <a:pt x="47162" y="12747"/>
                  </a:lnTo>
                  <a:lnTo>
                    <a:pt x="47711" y="13041"/>
                  </a:lnTo>
                  <a:lnTo>
                    <a:pt x="48260" y="13335"/>
                  </a:lnTo>
                  <a:lnTo>
                    <a:pt x="48809" y="13649"/>
                  </a:lnTo>
                  <a:lnTo>
                    <a:pt x="49339" y="13982"/>
                  </a:lnTo>
                  <a:lnTo>
                    <a:pt x="49868" y="14316"/>
                  </a:lnTo>
                  <a:lnTo>
                    <a:pt x="50378" y="14669"/>
                  </a:lnTo>
                  <a:lnTo>
                    <a:pt x="50888" y="15041"/>
                  </a:lnTo>
                  <a:lnTo>
                    <a:pt x="51398" y="15433"/>
                  </a:lnTo>
                  <a:lnTo>
                    <a:pt x="51888" y="15826"/>
                  </a:lnTo>
                  <a:lnTo>
                    <a:pt x="52378" y="16237"/>
                  </a:lnTo>
                  <a:lnTo>
                    <a:pt x="52849" y="16649"/>
                  </a:lnTo>
                  <a:lnTo>
                    <a:pt x="53319" y="17081"/>
                  </a:lnTo>
                  <a:lnTo>
                    <a:pt x="53770" y="17532"/>
                  </a:lnTo>
                  <a:lnTo>
                    <a:pt x="54221" y="18002"/>
                  </a:lnTo>
                  <a:lnTo>
                    <a:pt x="54653" y="18453"/>
                  </a:lnTo>
                  <a:lnTo>
                    <a:pt x="55084" y="18944"/>
                  </a:lnTo>
                  <a:lnTo>
                    <a:pt x="55476" y="19414"/>
                  </a:lnTo>
                  <a:lnTo>
                    <a:pt x="55888" y="19924"/>
                  </a:lnTo>
                  <a:lnTo>
                    <a:pt x="56261" y="20414"/>
                  </a:lnTo>
                  <a:lnTo>
                    <a:pt x="56633" y="20924"/>
                  </a:lnTo>
                  <a:lnTo>
                    <a:pt x="56986" y="21454"/>
                  </a:lnTo>
                  <a:lnTo>
                    <a:pt x="57320" y="21963"/>
                  </a:lnTo>
                  <a:lnTo>
                    <a:pt x="57653" y="22513"/>
                  </a:lnTo>
                  <a:lnTo>
                    <a:pt x="57967" y="23042"/>
                  </a:lnTo>
                  <a:lnTo>
                    <a:pt x="58281" y="23591"/>
                  </a:lnTo>
                  <a:lnTo>
                    <a:pt x="58555" y="24140"/>
                  </a:lnTo>
                  <a:lnTo>
                    <a:pt x="58830" y="24709"/>
                  </a:lnTo>
                  <a:lnTo>
                    <a:pt x="59104" y="25277"/>
                  </a:lnTo>
                  <a:lnTo>
                    <a:pt x="59339" y="25846"/>
                  </a:lnTo>
                  <a:lnTo>
                    <a:pt x="59575" y="26415"/>
                  </a:lnTo>
                  <a:lnTo>
                    <a:pt x="59790" y="27003"/>
                  </a:lnTo>
                  <a:lnTo>
                    <a:pt x="59987" y="27591"/>
                  </a:lnTo>
                  <a:lnTo>
                    <a:pt x="60183" y="28199"/>
                  </a:lnTo>
                  <a:lnTo>
                    <a:pt x="60359" y="28788"/>
                  </a:lnTo>
                  <a:lnTo>
                    <a:pt x="60516" y="29396"/>
                  </a:lnTo>
                  <a:lnTo>
                    <a:pt x="60653" y="30003"/>
                  </a:lnTo>
                  <a:lnTo>
                    <a:pt x="60791" y="30611"/>
                  </a:lnTo>
                  <a:lnTo>
                    <a:pt x="60908" y="31239"/>
                  </a:lnTo>
                  <a:lnTo>
                    <a:pt x="61006" y="31866"/>
                  </a:lnTo>
                  <a:lnTo>
                    <a:pt x="61085" y="32474"/>
                  </a:lnTo>
                  <a:lnTo>
                    <a:pt x="61163" y="33121"/>
                  </a:lnTo>
                  <a:lnTo>
                    <a:pt x="61202" y="33749"/>
                  </a:lnTo>
                  <a:lnTo>
                    <a:pt x="61242" y="34376"/>
                  </a:lnTo>
                  <a:lnTo>
                    <a:pt x="61261" y="35024"/>
                  </a:lnTo>
                  <a:lnTo>
                    <a:pt x="61281" y="35651"/>
                  </a:lnTo>
                  <a:lnTo>
                    <a:pt x="61261" y="36298"/>
                  </a:lnTo>
                  <a:lnTo>
                    <a:pt x="61242" y="36926"/>
                  </a:lnTo>
                  <a:lnTo>
                    <a:pt x="61202" y="37573"/>
                  </a:lnTo>
                  <a:lnTo>
                    <a:pt x="61163" y="38200"/>
                  </a:lnTo>
                  <a:lnTo>
                    <a:pt x="61085" y="38828"/>
                  </a:lnTo>
                  <a:lnTo>
                    <a:pt x="61006" y="39455"/>
                  </a:lnTo>
                  <a:lnTo>
                    <a:pt x="60908" y="40083"/>
                  </a:lnTo>
                  <a:lnTo>
                    <a:pt x="60791" y="40691"/>
                  </a:lnTo>
                  <a:lnTo>
                    <a:pt x="60653" y="41318"/>
                  </a:lnTo>
                  <a:lnTo>
                    <a:pt x="60516" y="41926"/>
                  </a:lnTo>
                  <a:lnTo>
                    <a:pt x="60359" y="42514"/>
                  </a:lnTo>
                  <a:lnTo>
                    <a:pt x="60183" y="43122"/>
                  </a:lnTo>
                  <a:lnTo>
                    <a:pt x="59987" y="43711"/>
                  </a:lnTo>
                  <a:lnTo>
                    <a:pt x="59790" y="44299"/>
                  </a:lnTo>
                  <a:lnTo>
                    <a:pt x="59575" y="44887"/>
                  </a:lnTo>
                  <a:lnTo>
                    <a:pt x="59339" y="45476"/>
                  </a:lnTo>
                  <a:lnTo>
                    <a:pt x="59104" y="46044"/>
                  </a:lnTo>
                  <a:lnTo>
                    <a:pt x="58830" y="46613"/>
                  </a:lnTo>
                  <a:lnTo>
                    <a:pt x="58555" y="47162"/>
                  </a:lnTo>
                  <a:lnTo>
                    <a:pt x="58281" y="47731"/>
                  </a:lnTo>
                  <a:lnTo>
                    <a:pt x="57967" y="48260"/>
                  </a:lnTo>
                  <a:lnTo>
                    <a:pt x="57653" y="48809"/>
                  </a:lnTo>
                  <a:lnTo>
                    <a:pt x="57320" y="49339"/>
                  </a:lnTo>
                  <a:lnTo>
                    <a:pt x="56986" y="49868"/>
                  </a:lnTo>
                  <a:lnTo>
                    <a:pt x="56633" y="50378"/>
                  </a:lnTo>
                  <a:lnTo>
                    <a:pt x="56261" y="50888"/>
                  </a:lnTo>
                  <a:lnTo>
                    <a:pt x="55888" y="51398"/>
                  </a:lnTo>
                  <a:lnTo>
                    <a:pt x="55476" y="51888"/>
                  </a:lnTo>
                  <a:lnTo>
                    <a:pt x="55084" y="52378"/>
                  </a:lnTo>
                  <a:lnTo>
                    <a:pt x="54653" y="52849"/>
                  </a:lnTo>
                  <a:lnTo>
                    <a:pt x="54221" y="53319"/>
                  </a:lnTo>
                  <a:lnTo>
                    <a:pt x="53770" y="53770"/>
                  </a:lnTo>
                  <a:lnTo>
                    <a:pt x="53319" y="54222"/>
                  </a:lnTo>
                  <a:lnTo>
                    <a:pt x="52849" y="54653"/>
                  </a:lnTo>
                  <a:lnTo>
                    <a:pt x="52378" y="55084"/>
                  </a:lnTo>
                  <a:lnTo>
                    <a:pt x="51888" y="55496"/>
                  </a:lnTo>
                  <a:lnTo>
                    <a:pt x="51398" y="55888"/>
                  </a:lnTo>
                  <a:lnTo>
                    <a:pt x="50888" y="56261"/>
                  </a:lnTo>
                  <a:lnTo>
                    <a:pt x="50378" y="56634"/>
                  </a:lnTo>
                  <a:lnTo>
                    <a:pt x="49868" y="56986"/>
                  </a:lnTo>
                  <a:lnTo>
                    <a:pt x="49339" y="57339"/>
                  </a:lnTo>
                  <a:lnTo>
                    <a:pt x="48809" y="57673"/>
                  </a:lnTo>
                  <a:lnTo>
                    <a:pt x="48260" y="57987"/>
                  </a:lnTo>
                  <a:lnTo>
                    <a:pt x="47711" y="58281"/>
                  </a:lnTo>
                  <a:lnTo>
                    <a:pt x="47162" y="58575"/>
                  </a:lnTo>
                  <a:lnTo>
                    <a:pt x="46593" y="58849"/>
                  </a:lnTo>
                  <a:lnTo>
                    <a:pt x="46044" y="59104"/>
                  </a:lnTo>
                  <a:lnTo>
                    <a:pt x="45456" y="59340"/>
                  </a:lnTo>
                  <a:lnTo>
                    <a:pt x="44887" y="59575"/>
                  </a:lnTo>
                  <a:lnTo>
                    <a:pt x="44299" y="59791"/>
                  </a:lnTo>
                  <a:lnTo>
                    <a:pt x="43711" y="60006"/>
                  </a:lnTo>
                  <a:lnTo>
                    <a:pt x="43122" y="60183"/>
                  </a:lnTo>
                  <a:lnTo>
                    <a:pt x="42514" y="60359"/>
                  </a:lnTo>
                  <a:lnTo>
                    <a:pt x="41906" y="60516"/>
                  </a:lnTo>
                  <a:lnTo>
                    <a:pt x="41299" y="60654"/>
                  </a:lnTo>
                  <a:lnTo>
                    <a:pt x="40691" y="60791"/>
                  </a:lnTo>
                  <a:lnTo>
                    <a:pt x="40063" y="60908"/>
                  </a:lnTo>
                  <a:lnTo>
                    <a:pt x="39455" y="61006"/>
                  </a:lnTo>
                  <a:lnTo>
                    <a:pt x="38828" y="61085"/>
                  </a:lnTo>
                  <a:lnTo>
                    <a:pt x="38200" y="61163"/>
                  </a:lnTo>
                  <a:lnTo>
                    <a:pt x="37573" y="61222"/>
                  </a:lnTo>
                  <a:lnTo>
                    <a:pt x="36926" y="61261"/>
                  </a:lnTo>
                  <a:lnTo>
                    <a:pt x="36298" y="61281"/>
                  </a:lnTo>
                  <a:lnTo>
                    <a:pt x="35004" y="61281"/>
                  </a:lnTo>
                  <a:lnTo>
                    <a:pt x="34376" y="61261"/>
                  </a:lnTo>
                  <a:lnTo>
                    <a:pt x="33729" y="61222"/>
                  </a:lnTo>
                  <a:lnTo>
                    <a:pt x="33102" y="61163"/>
                  </a:lnTo>
                  <a:lnTo>
                    <a:pt x="32474" y="61085"/>
                  </a:lnTo>
                  <a:lnTo>
                    <a:pt x="31847" y="61006"/>
                  </a:lnTo>
                  <a:lnTo>
                    <a:pt x="31239" y="60908"/>
                  </a:lnTo>
                  <a:lnTo>
                    <a:pt x="30611" y="60791"/>
                  </a:lnTo>
                  <a:lnTo>
                    <a:pt x="30003" y="60654"/>
                  </a:lnTo>
                  <a:lnTo>
                    <a:pt x="29395" y="60516"/>
                  </a:lnTo>
                  <a:lnTo>
                    <a:pt x="28788" y="60359"/>
                  </a:lnTo>
                  <a:lnTo>
                    <a:pt x="28180" y="60183"/>
                  </a:lnTo>
                  <a:lnTo>
                    <a:pt x="27591" y="60006"/>
                  </a:lnTo>
                  <a:lnTo>
                    <a:pt x="27003" y="59791"/>
                  </a:lnTo>
                  <a:lnTo>
                    <a:pt x="26415" y="59575"/>
                  </a:lnTo>
                  <a:lnTo>
                    <a:pt x="25846" y="59340"/>
                  </a:lnTo>
                  <a:lnTo>
                    <a:pt x="25258" y="59104"/>
                  </a:lnTo>
                  <a:lnTo>
                    <a:pt x="24709" y="58849"/>
                  </a:lnTo>
                  <a:lnTo>
                    <a:pt x="24140" y="58575"/>
                  </a:lnTo>
                  <a:lnTo>
                    <a:pt x="23591" y="58281"/>
                  </a:lnTo>
                  <a:lnTo>
                    <a:pt x="23042" y="57987"/>
                  </a:lnTo>
                  <a:lnTo>
                    <a:pt x="22493" y="57673"/>
                  </a:lnTo>
                  <a:lnTo>
                    <a:pt x="21963" y="57339"/>
                  </a:lnTo>
                  <a:lnTo>
                    <a:pt x="21434" y="56986"/>
                  </a:lnTo>
                  <a:lnTo>
                    <a:pt x="20924" y="56634"/>
                  </a:lnTo>
                  <a:lnTo>
                    <a:pt x="20414" y="56261"/>
                  </a:lnTo>
                  <a:lnTo>
                    <a:pt x="19904" y="55888"/>
                  </a:lnTo>
                  <a:lnTo>
                    <a:pt x="19414" y="55496"/>
                  </a:lnTo>
                  <a:lnTo>
                    <a:pt x="18924" y="55084"/>
                  </a:lnTo>
                  <a:lnTo>
                    <a:pt x="18453" y="54653"/>
                  </a:lnTo>
                  <a:lnTo>
                    <a:pt x="17983" y="54222"/>
                  </a:lnTo>
                  <a:lnTo>
                    <a:pt x="17532" y="53770"/>
                  </a:lnTo>
                  <a:lnTo>
                    <a:pt x="17080" y="53319"/>
                  </a:lnTo>
                  <a:lnTo>
                    <a:pt x="16649" y="52849"/>
                  </a:lnTo>
                  <a:lnTo>
                    <a:pt x="16218" y="52378"/>
                  </a:lnTo>
                  <a:lnTo>
                    <a:pt x="15825" y="51888"/>
                  </a:lnTo>
                  <a:lnTo>
                    <a:pt x="15414" y="51398"/>
                  </a:lnTo>
                  <a:lnTo>
                    <a:pt x="15041" y="50888"/>
                  </a:lnTo>
                  <a:lnTo>
                    <a:pt x="14669" y="50378"/>
                  </a:lnTo>
                  <a:lnTo>
                    <a:pt x="14316" y="49868"/>
                  </a:lnTo>
                  <a:lnTo>
                    <a:pt x="13982" y="49339"/>
                  </a:lnTo>
                  <a:lnTo>
                    <a:pt x="13649" y="48809"/>
                  </a:lnTo>
                  <a:lnTo>
                    <a:pt x="13335" y="48260"/>
                  </a:lnTo>
                  <a:lnTo>
                    <a:pt x="13021" y="47731"/>
                  </a:lnTo>
                  <a:lnTo>
                    <a:pt x="12747" y="47162"/>
                  </a:lnTo>
                  <a:lnTo>
                    <a:pt x="12472" y="46613"/>
                  </a:lnTo>
                  <a:lnTo>
                    <a:pt x="12217" y="46044"/>
                  </a:lnTo>
                  <a:lnTo>
                    <a:pt x="11962" y="45476"/>
                  </a:lnTo>
                  <a:lnTo>
                    <a:pt x="11727" y="44887"/>
                  </a:lnTo>
                  <a:lnTo>
                    <a:pt x="11511" y="44299"/>
                  </a:lnTo>
                  <a:lnTo>
                    <a:pt x="11315" y="43711"/>
                  </a:lnTo>
                  <a:lnTo>
                    <a:pt x="11119" y="43122"/>
                  </a:lnTo>
                  <a:lnTo>
                    <a:pt x="10943" y="42514"/>
                  </a:lnTo>
                  <a:lnTo>
                    <a:pt x="10786" y="41926"/>
                  </a:lnTo>
                  <a:lnTo>
                    <a:pt x="10649" y="41318"/>
                  </a:lnTo>
                  <a:lnTo>
                    <a:pt x="10511" y="40691"/>
                  </a:lnTo>
                  <a:lnTo>
                    <a:pt x="10394" y="40083"/>
                  </a:lnTo>
                  <a:lnTo>
                    <a:pt x="10296" y="39455"/>
                  </a:lnTo>
                  <a:lnTo>
                    <a:pt x="10217" y="38828"/>
                  </a:lnTo>
                  <a:lnTo>
                    <a:pt x="10158" y="38200"/>
                  </a:lnTo>
                  <a:lnTo>
                    <a:pt x="10099" y="37573"/>
                  </a:lnTo>
                  <a:lnTo>
                    <a:pt x="10060" y="36926"/>
                  </a:lnTo>
                  <a:lnTo>
                    <a:pt x="10041" y="36298"/>
                  </a:lnTo>
                  <a:lnTo>
                    <a:pt x="10021" y="35651"/>
                  </a:lnTo>
                  <a:lnTo>
                    <a:pt x="10041" y="35024"/>
                  </a:lnTo>
                  <a:lnTo>
                    <a:pt x="10060" y="34376"/>
                  </a:lnTo>
                  <a:lnTo>
                    <a:pt x="10099" y="33749"/>
                  </a:lnTo>
                  <a:lnTo>
                    <a:pt x="10158" y="33121"/>
                  </a:lnTo>
                  <a:lnTo>
                    <a:pt x="10217" y="32474"/>
                  </a:lnTo>
                  <a:lnTo>
                    <a:pt x="10296" y="31866"/>
                  </a:lnTo>
                  <a:lnTo>
                    <a:pt x="10394" y="31239"/>
                  </a:lnTo>
                  <a:lnTo>
                    <a:pt x="10511" y="30611"/>
                  </a:lnTo>
                  <a:lnTo>
                    <a:pt x="10649" y="30003"/>
                  </a:lnTo>
                  <a:lnTo>
                    <a:pt x="10786" y="29396"/>
                  </a:lnTo>
                  <a:lnTo>
                    <a:pt x="10943" y="28788"/>
                  </a:lnTo>
                  <a:lnTo>
                    <a:pt x="11119" y="28199"/>
                  </a:lnTo>
                  <a:lnTo>
                    <a:pt x="11315" y="27591"/>
                  </a:lnTo>
                  <a:lnTo>
                    <a:pt x="11511" y="27003"/>
                  </a:lnTo>
                  <a:lnTo>
                    <a:pt x="11727" y="26415"/>
                  </a:lnTo>
                  <a:lnTo>
                    <a:pt x="11962" y="25846"/>
                  </a:lnTo>
                  <a:lnTo>
                    <a:pt x="12217" y="25277"/>
                  </a:lnTo>
                  <a:lnTo>
                    <a:pt x="12472" y="24709"/>
                  </a:lnTo>
                  <a:lnTo>
                    <a:pt x="12747" y="24140"/>
                  </a:lnTo>
                  <a:lnTo>
                    <a:pt x="13021" y="23591"/>
                  </a:lnTo>
                  <a:lnTo>
                    <a:pt x="13335" y="23042"/>
                  </a:lnTo>
                  <a:lnTo>
                    <a:pt x="13649" y="22513"/>
                  </a:lnTo>
                  <a:lnTo>
                    <a:pt x="13982" y="21963"/>
                  </a:lnTo>
                  <a:lnTo>
                    <a:pt x="14316" y="21454"/>
                  </a:lnTo>
                  <a:lnTo>
                    <a:pt x="14669" y="20924"/>
                  </a:lnTo>
                  <a:lnTo>
                    <a:pt x="15041" y="20414"/>
                  </a:lnTo>
                  <a:lnTo>
                    <a:pt x="15414" y="19924"/>
                  </a:lnTo>
                  <a:lnTo>
                    <a:pt x="15825" y="19414"/>
                  </a:lnTo>
                  <a:lnTo>
                    <a:pt x="16218" y="18944"/>
                  </a:lnTo>
                  <a:lnTo>
                    <a:pt x="16649" y="18453"/>
                  </a:lnTo>
                  <a:lnTo>
                    <a:pt x="17080" y="18002"/>
                  </a:lnTo>
                  <a:lnTo>
                    <a:pt x="17532" y="17532"/>
                  </a:lnTo>
                  <a:lnTo>
                    <a:pt x="17983" y="17081"/>
                  </a:lnTo>
                  <a:lnTo>
                    <a:pt x="18453" y="16649"/>
                  </a:lnTo>
                  <a:lnTo>
                    <a:pt x="18924" y="16237"/>
                  </a:lnTo>
                  <a:lnTo>
                    <a:pt x="19414" y="15826"/>
                  </a:lnTo>
                  <a:lnTo>
                    <a:pt x="19904" y="15433"/>
                  </a:lnTo>
                  <a:lnTo>
                    <a:pt x="20414" y="15041"/>
                  </a:lnTo>
                  <a:lnTo>
                    <a:pt x="20924" y="14669"/>
                  </a:lnTo>
                  <a:lnTo>
                    <a:pt x="21434" y="14316"/>
                  </a:lnTo>
                  <a:lnTo>
                    <a:pt x="21963" y="13982"/>
                  </a:lnTo>
                  <a:lnTo>
                    <a:pt x="22493" y="13649"/>
                  </a:lnTo>
                  <a:lnTo>
                    <a:pt x="23042" y="13335"/>
                  </a:lnTo>
                  <a:lnTo>
                    <a:pt x="23591" y="13041"/>
                  </a:lnTo>
                  <a:lnTo>
                    <a:pt x="24140" y="12747"/>
                  </a:lnTo>
                  <a:lnTo>
                    <a:pt x="24709" y="12472"/>
                  </a:lnTo>
                  <a:lnTo>
                    <a:pt x="25258" y="12217"/>
                  </a:lnTo>
                  <a:lnTo>
                    <a:pt x="25846" y="11962"/>
                  </a:lnTo>
                  <a:lnTo>
                    <a:pt x="26415" y="11727"/>
                  </a:lnTo>
                  <a:lnTo>
                    <a:pt x="27003" y="11511"/>
                  </a:lnTo>
                  <a:lnTo>
                    <a:pt x="27591" y="11315"/>
                  </a:lnTo>
                  <a:lnTo>
                    <a:pt x="28180" y="11139"/>
                  </a:lnTo>
                  <a:lnTo>
                    <a:pt x="28788" y="10962"/>
                  </a:lnTo>
                  <a:lnTo>
                    <a:pt x="29395" y="10805"/>
                  </a:lnTo>
                  <a:lnTo>
                    <a:pt x="30003" y="10649"/>
                  </a:lnTo>
                  <a:lnTo>
                    <a:pt x="30611" y="10531"/>
                  </a:lnTo>
                  <a:lnTo>
                    <a:pt x="31239" y="10413"/>
                  </a:lnTo>
                  <a:lnTo>
                    <a:pt x="31847" y="10315"/>
                  </a:lnTo>
                  <a:lnTo>
                    <a:pt x="32474" y="10217"/>
                  </a:lnTo>
                  <a:lnTo>
                    <a:pt x="33102" y="10158"/>
                  </a:lnTo>
                  <a:lnTo>
                    <a:pt x="33729" y="10100"/>
                  </a:lnTo>
                  <a:lnTo>
                    <a:pt x="34376" y="10060"/>
                  </a:lnTo>
                  <a:lnTo>
                    <a:pt x="35004" y="10041"/>
                  </a:lnTo>
                  <a:lnTo>
                    <a:pt x="35651" y="10021"/>
                  </a:lnTo>
                  <a:close/>
                  <a:moveTo>
                    <a:pt x="35651" y="0"/>
                  </a:moveTo>
                  <a:lnTo>
                    <a:pt x="34749" y="20"/>
                  </a:lnTo>
                  <a:lnTo>
                    <a:pt x="33847" y="59"/>
                  </a:lnTo>
                  <a:lnTo>
                    <a:pt x="32964" y="99"/>
                  </a:lnTo>
                  <a:lnTo>
                    <a:pt x="32062" y="177"/>
                  </a:lnTo>
                  <a:lnTo>
                    <a:pt x="31180" y="275"/>
                  </a:lnTo>
                  <a:lnTo>
                    <a:pt x="30297" y="412"/>
                  </a:lnTo>
                  <a:lnTo>
                    <a:pt x="29435" y="550"/>
                  </a:lnTo>
                  <a:lnTo>
                    <a:pt x="28552" y="706"/>
                  </a:lnTo>
                  <a:lnTo>
                    <a:pt x="27689" y="903"/>
                  </a:lnTo>
                  <a:lnTo>
                    <a:pt x="26827" y="1099"/>
                  </a:lnTo>
                  <a:lnTo>
                    <a:pt x="25964" y="1334"/>
                  </a:lnTo>
                  <a:lnTo>
                    <a:pt x="25120" y="1589"/>
                  </a:lnTo>
                  <a:lnTo>
                    <a:pt x="24277" y="1863"/>
                  </a:lnTo>
                  <a:lnTo>
                    <a:pt x="23434" y="2158"/>
                  </a:lnTo>
                  <a:lnTo>
                    <a:pt x="22610" y="2471"/>
                  </a:lnTo>
                  <a:lnTo>
                    <a:pt x="21767" y="2805"/>
                  </a:lnTo>
                  <a:lnTo>
                    <a:pt x="20983" y="3158"/>
                  </a:lnTo>
                  <a:lnTo>
                    <a:pt x="20198" y="3511"/>
                  </a:lnTo>
                  <a:lnTo>
                    <a:pt x="19434" y="3903"/>
                  </a:lnTo>
                  <a:lnTo>
                    <a:pt x="18669" y="4295"/>
                  </a:lnTo>
                  <a:lnTo>
                    <a:pt x="17924" y="4726"/>
                  </a:lnTo>
                  <a:lnTo>
                    <a:pt x="17179" y="5158"/>
                  </a:lnTo>
                  <a:lnTo>
                    <a:pt x="16453" y="5609"/>
                  </a:lnTo>
                  <a:lnTo>
                    <a:pt x="15747" y="6080"/>
                  </a:lnTo>
                  <a:lnTo>
                    <a:pt x="15041" y="6570"/>
                  </a:lnTo>
                  <a:lnTo>
                    <a:pt x="14355" y="7060"/>
                  </a:lnTo>
                  <a:lnTo>
                    <a:pt x="13668" y="7589"/>
                  </a:lnTo>
                  <a:lnTo>
                    <a:pt x="13002" y="8119"/>
                  </a:lnTo>
                  <a:lnTo>
                    <a:pt x="12335" y="8688"/>
                  </a:lnTo>
                  <a:lnTo>
                    <a:pt x="11688" y="9256"/>
                  </a:lnTo>
                  <a:lnTo>
                    <a:pt x="11060" y="9845"/>
                  </a:lnTo>
                  <a:lnTo>
                    <a:pt x="10433" y="10452"/>
                  </a:lnTo>
                  <a:lnTo>
                    <a:pt x="9845" y="11060"/>
                  </a:lnTo>
                  <a:lnTo>
                    <a:pt x="9256" y="11708"/>
                  </a:lnTo>
                  <a:lnTo>
                    <a:pt x="8668" y="12355"/>
                  </a:lnTo>
                  <a:lnTo>
                    <a:pt x="8119" y="13002"/>
                  </a:lnTo>
                  <a:lnTo>
                    <a:pt x="7589" y="13668"/>
                  </a:lnTo>
                  <a:lnTo>
                    <a:pt x="7060" y="14355"/>
                  </a:lnTo>
                  <a:lnTo>
                    <a:pt x="6550" y="15041"/>
                  </a:lnTo>
                  <a:lnTo>
                    <a:pt x="6079" y="15747"/>
                  </a:lnTo>
                  <a:lnTo>
                    <a:pt x="5609" y="16473"/>
                  </a:lnTo>
                  <a:lnTo>
                    <a:pt x="5138" y="17198"/>
                  </a:lnTo>
                  <a:lnTo>
                    <a:pt x="4707" y="17924"/>
                  </a:lnTo>
                  <a:lnTo>
                    <a:pt x="4295" y="18669"/>
                  </a:lnTo>
                  <a:lnTo>
                    <a:pt x="3903" y="19434"/>
                  </a:lnTo>
                  <a:lnTo>
                    <a:pt x="3511" y="20199"/>
                  </a:lnTo>
                  <a:lnTo>
                    <a:pt x="3158" y="20983"/>
                  </a:lnTo>
                  <a:lnTo>
                    <a:pt x="2805" y="21787"/>
                  </a:lnTo>
                  <a:lnTo>
                    <a:pt x="2471" y="22611"/>
                  </a:lnTo>
                  <a:lnTo>
                    <a:pt x="2157" y="23434"/>
                  </a:lnTo>
                  <a:lnTo>
                    <a:pt x="1863" y="24277"/>
                  </a:lnTo>
                  <a:lnTo>
                    <a:pt x="1589" y="25121"/>
                  </a:lnTo>
                  <a:lnTo>
                    <a:pt x="1334" y="25983"/>
                  </a:lnTo>
                  <a:lnTo>
                    <a:pt x="1099" y="26827"/>
                  </a:lnTo>
                  <a:lnTo>
                    <a:pt x="883" y="27689"/>
                  </a:lnTo>
                  <a:lnTo>
                    <a:pt x="706" y="28572"/>
                  </a:lnTo>
                  <a:lnTo>
                    <a:pt x="549" y="29435"/>
                  </a:lnTo>
                  <a:lnTo>
                    <a:pt x="393" y="30317"/>
                  </a:lnTo>
                  <a:lnTo>
                    <a:pt x="275" y="31200"/>
                  </a:lnTo>
                  <a:lnTo>
                    <a:pt x="177" y="32082"/>
                  </a:lnTo>
                  <a:lnTo>
                    <a:pt x="98" y="32965"/>
                  </a:lnTo>
                  <a:lnTo>
                    <a:pt x="40" y="33867"/>
                  </a:lnTo>
                  <a:lnTo>
                    <a:pt x="20" y="34749"/>
                  </a:lnTo>
                  <a:lnTo>
                    <a:pt x="0" y="35651"/>
                  </a:lnTo>
                  <a:lnTo>
                    <a:pt x="20" y="36553"/>
                  </a:lnTo>
                  <a:lnTo>
                    <a:pt x="40" y="37455"/>
                  </a:lnTo>
                  <a:lnTo>
                    <a:pt x="98" y="38338"/>
                  </a:lnTo>
                  <a:lnTo>
                    <a:pt x="177" y="39240"/>
                  </a:lnTo>
                  <a:lnTo>
                    <a:pt x="275" y="40122"/>
                  </a:lnTo>
                  <a:lnTo>
                    <a:pt x="393" y="41005"/>
                  </a:lnTo>
                  <a:lnTo>
                    <a:pt x="549" y="41887"/>
                  </a:lnTo>
                  <a:lnTo>
                    <a:pt x="706" y="42750"/>
                  </a:lnTo>
                  <a:lnTo>
                    <a:pt x="883" y="43613"/>
                  </a:lnTo>
                  <a:lnTo>
                    <a:pt x="1099" y="44475"/>
                  </a:lnTo>
                  <a:lnTo>
                    <a:pt x="1334" y="45338"/>
                  </a:lnTo>
                  <a:lnTo>
                    <a:pt x="1589" y="46181"/>
                  </a:lnTo>
                  <a:lnTo>
                    <a:pt x="1863" y="47025"/>
                  </a:lnTo>
                  <a:lnTo>
                    <a:pt x="2157" y="47868"/>
                  </a:lnTo>
                  <a:lnTo>
                    <a:pt x="2471" y="48711"/>
                  </a:lnTo>
                  <a:lnTo>
                    <a:pt x="2805" y="49535"/>
                  </a:lnTo>
                  <a:lnTo>
                    <a:pt x="3158" y="50319"/>
                  </a:lnTo>
                  <a:lnTo>
                    <a:pt x="3511" y="51104"/>
                  </a:lnTo>
                  <a:lnTo>
                    <a:pt x="3903" y="51868"/>
                  </a:lnTo>
                  <a:lnTo>
                    <a:pt x="4295" y="52633"/>
                  </a:lnTo>
                  <a:lnTo>
                    <a:pt x="4707" y="53378"/>
                  </a:lnTo>
                  <a:lnTo>
                    <a:pt x="5138" y="54123"/>
                  </a:lnTo>
                  <a:lnTo>
                    <a:pt x="5609" y="54849"/>
                  </a:lnTo>
                  <a:lnTo>
                    <a:pt x="6079" y="55575"/>
                  </a:lnTo>
                  <a:lnTo>
                    <a:pt x="6550" y="56261"/>
                  </a:lnTo>
                  <a:lnTo>
                    <a:pt x="7060" y="56967"/>
                  </a:lnTo>
                  <a:lnTo>
                    <a:pt x="7589" y="57634"/>
                  </a:lnTo>
                  <a:lnTo>
                    <a:pt x="8119" y="58320"/>
                  </a:lnTo>
                  <a:lnTo>
                    <a:pt x="8668" y="58967"/>
                  </a:lnTo>
                  <a:lnTo>
                    <a:pt x="9256" y="59614"/>
                  </a:lnTo>
                  <a:lnTo>
                    <a:pt x="9845" y="60242"/>
                  </a:lnTo>
                  <a:lnTo>
                    <a:pt x="10433" y="60869"/>
                  </a:lnTo>
                  <a:lnTo>
                    <a:pt x="11060" y="61477"/>
                  </a:lnTo>
                  <a:lnTo>
                    <a:pt x="11688" y="62065"/>
                  </a:lnTo>
                  <a:lnTo>
                    <a:pt x="12335" y="62634"/>
                  </a:lnTo>
                  <a:lnTo>
                    <a:pt x="13002" y="63183"/>
                  </a:lnTo>
                  <a:lnTo>
                    <a:pt x="13668" y="63732"/>
                  </a:lnTo>
                  <a:lnTo>
                    <a:pt x="14355" y="64242"/>
                  </a:lnTo>
                  <a:lnTo>
                    <a:pt x="15041" y="64752"/>
                  </a:lnTo>
                  <a:lnTo>
                    <a:pt x="15747" y="65242"/>
                  </a:lnTo>
                  <a:lnTo>
                    <a:pt x="16453" y="65713"/>
                  </a:lnTo>
                  <a:lnTo>
                    <a:pt x="17179" y="66164"/>
                  </a:lnTo>
                  <a:lnTo>
                    <a:pt x="17924" y="66595"/>
                  </a:lnTo>
                  <a:lnTo>
                    <a:pt x="18669" y="67007"/>
                  </a:lnTo>
                  <a:lnTo>
                    <a:pt x="19434" y="67419"/>
                  </a:lnTo>
                  <a:lnTo>
                    <a:pt x="20198" y="67791"/>
                  </a:lnTo>
                  <a:lnTo>
                    <a:pt x="20983" y="68164"/>
                  </a:lnTo>
                  <a:lnTo>
                    <a:pt x="21767" y="68497"/>
                  </a:lnTo>
                  <a:lnTo>
                    <a:pt x="22610" y="68850"/>
                  </a:lnTo>
                  <a:lnTo>
                    <a:pt x="23434" y="69164"/>
                  </a:lnTo>
                  <a:lnTo>
                    <a:pt x="24277" y="69458"/>
                  </a:lnTo>
                  <a:lnTo>
                    <a:pt x="25120" y="69733"/>
                  </a:lnTo>
                  <a:lnTo>
                    <a:pt x="25964" y="69988"/>
                  </a:lnTo>
                  <a:lnTo>
                    <a:pt x="26827" y="70203"/>
                  </a:lnTo>
                  <a:lnTo>
                    <a:pt x="27689" y="70419"/>
                  </a:lnTo>
                  <a:lnTo>
                    <a:pt x="28552" y="70596"/>
                  </a:lnTo>
                  <a:lnTo>
                    <a:pt x="29435" y="70772"/>
                  </a:lnTo>
                  <a:lnTo>
                    <a:pt x="30297" y="70909"/>
                  </a:lnTo>
                  <a:lnTo>
                    <a:pt x="31180" y="71027"/>
                  </a:lnTo>
                  <a:lnTo>
                    <a:pt x="32062" y="71125"/>
                  </a:lnTo>
                  <a:lnTo>
                    <a:pt x="32964" y="71204"/>
                  </a:lnTo>
                  <a:lnTo>
                    <a:pt x="33847" y="71262"/>
                  </a:lnTo>
                  <a:lnTo>
                    <a:pt x="34749" y="71302"/>
                  </a:lnTo>
                  <a:lnTo>
                    <a:pt x="36553" y="71302"/>
                  </a:lnTo>
                  <a:lnTo>
                    <a:pt x="37455" y="71262"/>
                  </a:lnTo>
                  <a:lnTo>
                    <a:pt x="38337" y="71204"/>
                  </a:lnTo>
                  <a:lnTo>
                    <a:pt x="39239" y="71125"/>
                  </a:lnTo>
                  <a:lnTo>
                    <a:pt x="40122" y="71027"/>
                  </a:lnTo>
                  <a:lnTo>
                    <a:pt x="41004" y="70909"/>
                  </a:lnTo>
                  <a:lnTo>
                    <a:pt x="41867" y="70772"/>
                  </a:lnTo>
                  <a:lnTo>
                    <a:pt x="42750" y="70596"/>
                  </a:lnTo>
                  <a:lnTo>
                    <a:pt x="43612" y="70419"/>
                  </a:lnTo>
                  <a:lnTo>
                    <a:pt x="44475" y="70203"/>
                  </a:lnTo>
                  <a:lnTo>
                    <a:pt x="45338" y="69988"/>
                  </a:lnTo>
                  <a:lnTo>
                    <a:pt x="46181" y="69733"/>
                  </a:lnTo>
                  <a:lnTo>
                    <a:pt x="47025" y="69458"/>
                  </a:lnTo>
                  <a:lnTo>
                    <a:pt x="47868" y="69164"/>
                  </a:lnTo>
                  <a:lnTo>
                    <a:pt x="48711" y="68850"/>
                  </a:lnTo>
                  <a:lnTo>
                    <a:pt x="49535" y="68497"/>
                  </a:lnTo>
                  <a:lnTo>
                    <a:pt x="50319" y="68164"/>
                  </a:lnTo>
                  <a:lnTo>
                    <a:pt x="51103" y="67791"/>
                  </a:lnTo>
                  <a:lnTo>
                    <a:pt x="51868" y="67419"/>
                  </a:lnTo>
                  <a:lnTo>
                    <a:pt x="52633" y="67007"/>
                  </a:lnTo>
                  <a:lnTo>
                    <a:pt x="53378" y="66595"/>
                  </a:lnTo>
                  <a:lnTo>
                    <a:pt x="54123" y="66164"/>
                  </a:lnTo>
                  <a:lnTo>
                    <a:pt x="54849" y="65713"/>
                  </a:lnTo>
                  <a:lnTo>
                    <a:pt x="55555" y="65242"/>
                  </a:lnTo>
                  <a:lnTo>
                    <a:pt x="56261" y="64752"/>
                  </a:lnTo>
                  <a:lnTo>
                    <a:pt x="56947" y="64242"/>
                  </a:lnTo>
                  <a:lnTo>
                    <a:pt x="57633" y="63732"/>
                  </a:lnTo>
                  <a:lnTo>
                    <a:pt x="58300" y="63183"/>
                  </a:lnTo>
                  <a:lnTo>
                    <a:pt x="58967" y="62634"/>
                  </a:lnTo>
                  <a:lnTo>
                    <a:pt x="59614" y="62065"/>
                  </a:lnTo>
                  <a:lnTo>
                    <a:pt x="60242" y="61477"/>
                  </a:lnTo>
                  <a:lnTo>
                    <a:pt x="60869" y="60869"/>
                  </a:lnTo>
                  <a:lnTo>
                    <a:pt x="61457" y="60242"/>
                  </a:lnTo>
                  <a:lnTo>
                    <a:pt x="62046" y="59614"/>
                  </a:lnTo>
                  <a:lnTo>
                    <a:pt x="62634" y="58967"/>
                  </a:lnTo>
                  <a:lnTo>
                    <a:pt x="63183" y="58320"/>
                  </a:lnTo>
                  <a:lnTo>
                    <a:pt x="63712" y="57634"/>
                  </a:lnTo>
                  <a:lnTo>
                    <a:pt x="64242" y="56967"/>
                  </a:lnTo>
                  <a:lnTo>
                    <a:pt x="64752" y="56261"/>
                  </a:lnTo>
                  <a:lnTo>
                    <a:pt x="65242" y="55575"/>
                  </a:lnTo>
                  <a:lnTo>
                    <a:pt x="65693" y="54849"/>
                  </a:lnTo>
                  <a:lnTo>
                    <a:pt x="66164" y="54123"/>
                  </a:lnTo>
                  <a:lnTo>
                    <a:pt x="66595" y="53378"/>
                  </a:lnTo>
                  <a:lnTo>
                    <a:pt x="67007" y="52633"/>
                  </a:lnTo>
                  <a:lnTo>
                    <a:pt x="67399" y="51868"/>
                  </a:lnTo>
                  <a:lnTo>
                    <a:pt x="67791" y="51104"/>
                  </a:lnTo>
                  <a:lnTo>
                    <a:pt x="68144" y="50319"/>
                  </a:lnTo>
                  <a:lnTo>
                    <a:pt x="68497" y="49535"/>
                  </a:lnTo>
                  <a:lnTo>
                    <a:pt x="68831" y="48711"/>
                  </a:lnTo>
                  <a:lnTo>
                    <a:pt x="69144" y="47868"/>
                  </a:lnTo>
                  <a:lnTo>
                    <a:pt x="69438" y="47025"/>
                  </a:lnTo>
                  <a:lnTo>
                    <a:pt x="69713" y="46181"/>
                  </a:lnTo>
                  <a:lnTo>
                    <a:pt x="69968" y="45338"/>
                  </a:lnTo>
                  <a:lnTo>
                    <a:pt x="70203" y="44475"/>
                  </a:lnTo>
                  <a:lnTo>
                    <a:pt x="70419" y="43613"/>
                  </a:lnTo>
                  <a:lnTo>
                    <a:pt x="70595" y="42750"/>
                  </a:lnTo>
                  <a:lnTo>
                    <a:pt x="70772" y="41887"/>
                  </a:lnTo>
                  <a:lnTo>
                    <a:pt x="70909" y="41005"/>
                  </a:lnTo>
                  <a:lnTo>
                    <a:pt x="71027" y="40122"/>
                  </a:lnTo>
                  <a:lnTo>
                    <a:pt x="71125" y="39240"/>
                  </a:lnTo>
                  <a:lnTo>
                    <a:pt x="71203" y="38338"/>
                  </a:lnTo>
                  <a:lnTo>
                    <a:pt x="71262" y="37455"/>
                  </a:lnTo>
                  <a:lnTo>
                    <a:pt x="71282" y="36553"/>
                  </a:lnTo>
                  <a:lnTo>
                    <a:pt x="71301" y="35651"/>
                  </a:lnTo>
                  <a:lnTo>
                    <a:pt x="71282" y="34749"/>
                  </a:lnTo>
                  <a:lnTo>
                    <a:pt x="71262" y="33867"/>
                  </a:lnTo>
                  <a:lnTo>
                    <a:pt x="71203" y="32965"/>
                  </a:lnTo>
                  <a:lnTo>
                    <a:pt x="71125" y="32082"/>
                  </a:lnTo>
                  <a:lnTo>
                    <a:pt x="71027" y="31200"/>
                  </a:lnTo>
                  <a:lnTo>
                    <a:pt x="70909" y="30317"/>
                  </a:lnTo>
                  <a:lnTo>
                    <a:pt x="70772" y="29435"/>
                  </a:lnTo>
                  <a:lnTo>
                    <a:pt x="70595" y="28572"/>
                  </a:lnTo>
                  <a:lnTo>
                    <a:pt x="70419" y="27689"/>
                  </a:lnTo>
                  <a:lnTo>
                    <a:pt x="70203" y="26827"/>
                  </a:lnTo>
                  <a:lnTo>
                    <a:pt x="69968" y="25983"/>
                  </a:lnTo>
                  <a:lnTo>
                    <a:pt x="69713" y="25121"/>
                  </a:lnTo>
                  <a:lnTo>
                    <a:pt x="69438" y="24277"/>
                  </a:lnTo>
                  <a:lnTo>
                    <a:pt x="69144" y="23434"/>
                  </a:lnTo>
                  <a:lnTo>
                    <a:pt x="68831" y="22611"/>
                  </a:lnTo>
                  <a:lnTo>
                    <a:pt x="68497" y="21787"/>
                  </a:lnTo>
                  <a:lnTo>
                    <a:pt x="68144" y="20983"/>
                  </a:lnTo>
                  <a:lnTo>
                    <a:pt x="67791" y="20199"/>
                  </a:lnTo>
                  <a:lnTo>
                    <a:pt x="67399" y="19434"/>
                  </a:lnTo>
                  <a:lnTo>
                    <a:pt x="67007" y="18669"/>
                  </a:lnTo>
                  <a:lnTo>
                    <a:pt x="66595" y="17924"/>
                  </a:lnTo>
                  <a:lnTo>
                    <a:pt x="66164" y="17198"/>
                  </a:lnTo>
                  <a:lnTo>
                    <a:pt x="65693" y="16473"/>
                  </a:lnTo>
                  <a:lnTo>
                    <a:pt x="65242" y="15747"/>
                  </a:lnTo>
                  <a:lnTo>
                    <a:pt x="64752" y="15041"/>
                  </a:lnTo>
                  <a:lnTo>
                    <a:pt x="64242" y="14355"/>
                  </a:lnTo>
                  <a:lnTo>
                    <a:pt x="63712" y="13668"/>
                  </a:lnTo>
                  <a:lnTo>
                    <a:pt x="63183" y="13002"/>
                  </a:lnTo>
                  <a:lnTo>
                    <a:pt x="62634" y="12355"/>
                  </a:lnTo>
                  <a:lnTo>
                    <a:pt x="62046" y="11708"/>
                  </a:lnTo>
                  <a:lnTo>
                    <a:pt x="61457" y="11060"/>
                  </a:lnTo>
                  <a:lnTo>
                    <a:pt x="60869" y="10452"/>
                  </a:lnTo>
                  <a:lnTo>
                    <a:pt x="60242" y="9845"/>
                  </a:lnTo>
                  <a:lnTo>
                    <a:pt x="59614" y="9256"/>
                  </a:lnTo>
                  <a:lnTo>
                    <a:pt x="58967" y="8688"/>
                  </a:lnTo>
                  <a:lnTo>
                    <a:pt x="58300" y="8119"/>
                  </a:lnTo>
                  <a:lnTo>
                    <a:pt x="57633" y="7589"/>
                  </a:lnTo>
                  <a:lnTo>
                    <a:pt x="56947" y="7060"/>
                  </a:lnTo>
                  <a:lnTo>
                    <a:pt x="56261" y="6570"/>
                  </a:lnTo>
                  <a:lnTo>
                    <a:pt x="55555" y="6080"/>
                  </a:lnTo>
                  <a:lnTo>
                    <a:pt x="54849" y="5609"/>
                  </a:lnTo>
                  <a:lnTo>
                    <a:pt x="54123" y="5158"/>
                  </a:lnTo>
                  <a:lnTo>
                    <a:pt x="53378" y="4726"/>
                  </a:lnTo>
                  <a:lnTo>
                    <a:pt x="52633" y="4295"/>
                  </a:lnTo>
                  <a:lnTo>
                    <a:pt x="51868" y="3903"/>
                  </a:lnTo>
                  <a:lnTo>
                    <a:pt x="51103" y="3511"/>
                  </a:lnTo>
                  <a:lnTo>
                    <a:pt x="50319" y="3158"/>
                  </a:lnTo>
                  <a:lnTo>
                    <a:pt x="49535" y="2805"/>
                  </a:lnTo>
                  <a:lnTo>
                    <a:pt x="48711" y="2471"/>
                  </a:lnTo>
                  <a:lnTo>
                    <a:pt x="47868" y="2158"/>
                  </a:lnTo>
                  <a:lnTo>
                    <a:pt x="47025" y="1863"/>
                  </a:lnTo>
                  <a:lnTo>
                    <a:pt x="46181" y="1589"/>
                  </a:lnTo>
                  <a:lnTo>
                    <a:pt x="45338" y="1334"/>
                  </a:lnTo>
                  <a:lnTo>
                    <a:pt x="44475" y="1099"/>
                  </a:lnTo>
                  <a:lnTo>
                    <a:pt x="43612" y="903"/>
                  </a:lnTo>
                  <a:lnTo>
                    <a:pt x="42750" y="706"/>
                  </a:lnTo>
                  <a:lnTo>
                    <a:pt x="41867" y="550"/>
                  </a:lnTo>
                  <a:lnTo>
                    <a:pt x="41004" y="412"/>
                  </a:lnTo>
                  <a:lnTo>
                    <a:pt x="40122" y="275"/>
                  </a:lnTo>
                  <a:lnTo>
                    <a:pt x="39239" y="177"/>
                  </a:lnTo>
                  <a:lnTo>
                    <a:pt x="38337" y="99"/>
                  </a:lnTo>
                  <a:lnTo>
                    <a:pt x="37455" y="59"/>
                  </a:lnTo>
                  <a:lnTo>
                    <a:pt x="36553" y="20"/>
                  </a:lnTo>
                  <a:lnTo>
                    <a:pt x="3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-1069325" y="-701557"/>
              <a:ext cx="1782550" cy="1782550"/>
            </a:xfrm>
            <a:custGeom>
              <a:rect b="b" l="l" r="r" t="t"/>
              <a:pathLst>
                <a:path extrusionOk="0" h="71302" w="71302">
                  <a:moveTo>
                    <a:pt x="35651" y="10021"/>
                  </a:moveTo>
                  <a:lnTo>
                    <a:pt x="36298" y="10041"/>
                  </a:lnTo>
                  <a:lnTo>
                    <a:pt x="36926" y="10060"/>
                  </a:lnTo>
                  <a:lnTo>
                    <a:pt x="37573" y="10100"/>
                  </a:lnTo>
                  <a:lnTo>
                    <a:pt x="38200" y="10158"/>
                  </a:lnTo>
                  <a:lnTo>
                    <a:pt x="38828" y="10217"/>
                  </a:lnTo>
                  <a:lnTo>
                    <a:pt x="39455" y="10315"/>
                  </a:lnTo>
                  <a:lnTo>
                    <a:pt x="40063" y="10413"/>
                  </a:lnTo>
                  <a:lnTo>
                    <a:pt x="40691" y="10531"/>
                  </a:lnTo>
                  <a:lnTo>
                    <a:pt x="41299" y="10649"/>
                  </a:lnTo>
                  <a:lnTo>
                    <a:pt x="41906" y="10805"/>
                  </a:lnTo>
                  <a:lnTo>
                    <a:pt x="42514" y="10962"/>
                  </a:lnTo>
                  <a:lnTo>
                    <a:pt x="43122" y="11139"/>
                  </a:lnTo>
                  <a:lnTo>
                    <a:pt x="43711" y="11315"/>
                  </a:lnTo>
                  <a:lnTo>
                    <a:pt x="44299" y="11511"/>
                  </a:lnTo>
                  <a:lnTo>
                    <a:pt x="44887" y="11727"/>
                  </a:lnTo>
                  <a:lnTo>
                    <a:pt x="45456" y="11962"/>
                  </a:lnTo>
                  <a:lnTo>
                    <a:pt x="46044" y="12217"/>
                  </a:lnTo>
                  <a:lnTo>
                    <a:pt x="46593" y="12472"/>
                  </a:lnTo>
                  <a:lnTo>
                    <a:pt x="47162" y="12747"/>
                  </a:lnTo>
                  <a:lnTo>
                    <a:pt x="47711" y="13041"/>
                  </a:lnTo>
                  <a:lnTo>
                    <a:pt x="48260" y="13335"/>
                  </a:lnTo>
                  <a:lnTo>
                    <a:pt x="48809" y="13649"/>
                  </a:lnTo>
                  <a:lnTo>
                    <a:pt x="49339" y="13982"/>
                  </a:lnTo>
                  <a:lnTo>
                    <a:pt x="49868" y="14316"/>
                  </a:lnTo>
                  <a:lnTo>
                    <a:pt x="50378" y="14669"/>
                  </a:lnTo>
                  <a:lnTo>
                    <a:pt x="50888" y="15041"/>
                  </a:lnTo>
                  <a:lnTo>
                    <a:pt x="51398" y="15433"/>
                  </a:lnTo>
                  <a:lnTo>
                    <a:pt x="51888" y="15826"/>
                  </a:lnTo>
                  <a:lnTo>
                    <a:pt x="52378" y="16237"/>
                  </a:lnTo>
                  <a:lnTo>
                    <a:pt x="52849" y="16649"/>
                  </a:lnTo>
                  <a:lnTo>
                    <a:pt x="53319" y="17081"/>
                  </a:lnTo>
                  <a:lnTo>
                    <a:pt x="53770" y="17532"/>
                  </a:lnTo>
                  <a:lnTo>
                    <a:pt x="54221" y="18002"/>
                  </a:lnTo>
                  <a:lnTo>
                    <a:pt x="54653" y="18453"/>
                  </a:lnTo>
                  <a:lnTo>
                    <a:pt x="55084" y="18944"/>
                  </a:lnTo>
                  <a:lnTo>
                    <a:pt x="55476" y="19414"/>
                  </a:lnTo>
                  <a:lnTo>
                    <a:pt x="55888" y="19924"/>
                  </a:lnTo>
                  <a:lnTo>
                    <a:pt x="56261" y="20414"/>
                  </a:lnTo>
                  <a:lnTo>
                    <a:pt x="56633" y="20924"/>
                  </a:lnTo>
                  <a:lnTo>
                    <a:pt x="56986" y="21454"/>
                  </a:lnTo>
                  <a:lnTo>
                    <a:pt x="57320" y="21963"/>
                  </a:lnTo>
                  <a:lnTo>
                    <a:pt x="57653" y="22513"/>
                  </a:lnTo>
                  <a:lnTo>
                    <a:pt x="57967" y="23042"/>
                  </a:lnTo>
                  <a:lnTo>
                    <a:pt x="58281" y="23591"/>
                  </a:lnTo>
                  <a:lnTo>
                    <a:pt x="58555" y="24140"/>
                  </a:lnTo>
                  <a:lnTo>
                    <a:pt x="58830" y="24709"/>
                  </a:lnTo>
                  <a:lnTo>
                    <a:pt x="59104" y="25277"/>
                  </a:lnTo>
                  <a:lnTo>
                    <a:pt x="59339" y="25846"/>
                  </a:lnTo>
                  <a:lnTo>
                    <a:pt x="59575" y="26415"/>
                  </a:lnTo>
                  <a:lnTo>
                    <a:pt x="59790" y="27003"/>
                  </a:lnTo>
                  <a:lnTo>
                    <a:pt x="59987" y="27591"/>
                  </a:lnTo>
                  <a:lnTo>
                    <a:pt x="60183" y="28199"/>
                  </a:lnTo>
                  <a:lnTo>
                    <a:pt x="60359" y="28788"/>
                  </a:lnTo>
                  <a:lnTo>
                    <a:pt x="60516" y="29396"/>
                  </a:lnTo>
                  <a:lnTo>
                    <a:pt x="60653" y="30003"/>
                  </a:lnTo>
                  <a:lnTo>
                    <a:pt x="60791" y="30611"/>
                  </a:lnTo>
                  <a:lnTo>
                    <a:pt x="60908" y="31239"/>
                  </a:lnTo>
                  <a:lnTo>
                    <a:pt x="61006" y="31866"/>
                  </a:lnTo>
                  <a:lnTo>
                    <a:pt x="61085" y="32474"/>
                  </a:lnTo>
                  <a:lnTo>
                    <a:pt x="61163" y="33121"/>
                  </a:lnTo>
                  <a:lnTo>
                    <a:pt x="61202" y="33749"/>
                  </a:lnTo>
                  <a:lnTo>
                    <a:pt x="61242" y="34376"/>
                  </a:lnTo>
                  <a:lnTo>
                    <a:pt x="61261" y="35024"/>
                  </a:lnTo>
                  <a:lnTo>
                    <a:pt x="61281" y="35651"/>
                  </a:lnTo>
                  <a:lnTo>
                    <a:pt x="61261" y="36298"/>
                  </a:lnTo>
                  <a:lnTo>
                    <a:pt x="61242" y="36926"/>
                  </a:lnTo>
                  <a:lnTo>
                    <a:pt x="61202" y="37573"/>
                  </a:lnTo>
                  <a:lnTo>
                    <a:pt x="61163" y="38200"/>
                  </a:lnTo>
                  <a:lnTo>
                    <a:pt x="61085" y="38828"/>
                  </a:lnTo>
                  <a:lnTo>
                    <a:pt x="61006" y="39455"/>
                  </a:lnTo>
                  <a:lnTo>
                    <a:pt x="60908" y="40083"/>
                  </a:lnTo>
                  <a:lnTo>
                    <a:pt x="60791" y="40691"/>
                  </a:lnTo>
                  <a:lnTo>
                    <a:pt x="60653" y="41318"/>
                  </a:lnTo>
                  <a:lnTo>
                    <a:pt x="60516" y="41926"/>
                  </a:lnTo>
                  <a:lnTo>
                    <a:pt x="60359" y="42514"/>
                  </a:lnTo>
                  <a:lnTo>
                    <a:pt x="60183" y="43122"/>
                  </a:lnTo>
                  <a:lnTo>
                    <a:pt x="59987" y="43711"/>
                  </a:lnTo>
                  <a:lnTo>
                    <a:pt x="59790" y="44299"/>
                  </a:lnTo>
                  <a:lnTo>
                    <a:pt x="59575" y="44887"/>
                  </a:lnTo>
                  <a:lnTo>
                    <a:pt x="59339" y="45476"/>
                  </a:lnTo>
                  <a:lnTo>
                    <a:pt x="59104" y="46044"/>
                  </a:lnTo>
                  <a:lnTo>
                    <a:pt x="58830" y="46613"/>
                  </a:lnTo>
                  <a:lnTo>
                    <a:pt x="58555" y="47162"/>
                  </a:lnTo>
                  <a:lnTo>
                    <a:pt x="58281" y="47731"/>
                  </a:lnTo>
                  <a:lnTo>
                    <a:pt x="57967" y="48260"/>
                  </a:lnTo>
                  <a:lnTo>
                    <a:pt x="57653" y="48809"/>
                  </a:lnTo>
                  <a:lnTo>
                    <a:pt x="57320" y="49339"/>
                  </a:lnTo>
                  <a:lnTo>
                    <a:pt x="56986" y="49868"/>
                  </a:lnTo>
                  <a:lnTo>
                    <a:pt x="56633" y="50378"/>
                  </a:lnTo>
                  <a:lnTo>
                    <a:pt x="56261" y="50888"/>
                  </a:lnTo>
                  <a:lnTo>
                    <a:pt x="55888" y="51398"/>
                  </a:lnTo>
                  <a:lnTo>
                    <a:pt x="55476" y="51888"/>
                  </a:lnTo>
                  <a:lnTo>
                    <a:pt x="55084" y="52378"/>
                  </a:lnTo>
                  <a:lnTo>
                    <a:pt x="54653" y="52849"/>
                  </a:lnTo>
                  <a:lnTo>
                    <a:pt x="54221" y="53319"/>
                  </a:lnTo>
                  <a:lnTo>
                    <a:pt x="53770" y="53770"/>
                  </a:lnTo>
                  <a:lnTo>
                    <a:pt x="53319" y="54222"/>
                  </a:lnTo>
                  <a:lnTo>
                    <a:pt x="52849" y="54653"/>
                  </a:lnTo>
                  <a:lnTo>
                    <a:pt x="52378" y="55084"/>
                  </a:lnTo>
                  <a:lnTo>
                    <a:pt x="51888" y="55496"/>
                  </a:lnTo>
                  <a:lnTo>
                    <a:pt x="51398" y="55888"/>
                  </a:lnTo>
                  <a:lnTo>
                    <a:pt x="50888" y="56261"/>
                  </a:lnTo>
                  <a:lnTo>
                    <a:pt x="50378" y="56634"/>
                  </a:lnTo>
                  <a:lnTo>
                    <a:pt x="49868" y="56986"/>
                  </a:lnTo>
                  <a:lnTo>
                    <a:pt x="49339" y="57339"/>
                  </a:lnTo>
                  <a:lnTo>
                    <a:pt x="48809" y="57673"/>
                  </a:lnTo>
                  <a:lnTo>
                    <a:pt x="48260" y="57987"/>
                  </a:lnTo>
                  <a:lnTo>
                    <a:pt x="47711" y="58281"/>
                  </a:lnTo>
                  <a:lnTo>
                    <a:pt x="47162" y="58575"/>
                  </a:lnTo>
                  <a:lnTo>
                    <a:pt x="46593" y="58849"/>
                  </a:lnTo>
                  <a:lnTo>
                    <a:pt x="46044" y="59104"/>
                  </a:lnTo>
                  <a:lnTo>
                    <a:pt x="45456" y="59340"/>
                  </a:lnTo>
                  <a:lnTo>
                    <a:pt x="44887" y="59575"/>
                  </a:lnTo>
                  <a:lnTo>
                    <a:pt x="44299" y="59791"/>
                  </a:lnTo>
                  <a:lnTo>
                    <a:pt x="43711" y="60006"/>
                  </a:lnTo>
                  <a:lnTo>
                    <a:pt x="43122" y="60183"/>
                  </a:lnTo>
                  <a:lnTo>
                    <a:pt x="42514" y="60359"/>
                  </a:lnTo>
                  <a:lnTo>
                    <a:pt x="41906" y="60516"/>
                  </a:lnTo>
                  <a:lnTo>
                    <a:pt x="41299" y="60654"/>
                  </a:lnTo>
                  <a:lnTo>
                    <a:pt x="40691" y="60791"/>
                  </a:lnTo>
                  <a:lnTo>
                    <a:pt x="40063" y="60908"/>
                  </a:lnTo>
                  <a:lnTo>
                    <a:pt x="39455" y="61006"/>
                  </a:lnTo>
                  <a:lnTo>
                    <a:pt x="38828" y="61085"/>
                  </a:lnTo>
                  <a:lnTo>
                    <a:pt x="38200" y="61163"/>
                  </a:lnTo>
                  <a:lnTo>
                    <a:pt x="37573" y="61222"/>
                  </a:lnTo>
                  <a:lnTo>
                    <a:pt x="36926" y="61261"/>
                  </a:lnTo>
                  <a:lnTo>
                    <a:pt x="36298" y="61281"/>
                  </a:lnTo>
                  <a:lnTo>
                    <a:pt x="35004" y="61281"/>
                  </a:lnTo>
                  <a:lnTo>
                    <a:pt x="34376" y="61261"/>
                  </a:lnTo>
                  <a:lnTo>
                    <a:pt x="33729" y="61222"/>
                  </a:lnTo>
                  <a:lnTo>
                    <a:pt x="33102" y="61163"/>
                  </a:lnTo>
                  <a:lnTo>
                    <a:pt x="32474" y="61085"/>
                  </a:lnTo>
                  <a:lnTo>
                    <a:pt x="31847" y="61006"/>
                  </a:lnTo>
                  <a:lnTo>
                    <a:pt x="31239" y="60908"/>
                  </a:lnTo>
                  <a:lnTo>
                    <a:pt x="30611" y="60791"/>
                  </a:lnTo>
                  <a:lnTo>
                    <a:pt x="30003" y="60654"/>
                  </a:lnTo>
                  <a:lnTo>
                    <a:pt x="29395" y="60516"/>
                  </a:lnTo>
                  <a:lnTo>
                    <a:pt x="28788" y="60359"/>
                  </a:lnTo>
                  <a:lnTo>
                    <a:pt x="28180" y="60183"/>
                  </a:lnTo>
                  <a:lnTo>
                    <a:pt x="27591" y="60006"/>
                  </a:lnTo>
                  <a:lnTo>
                    <a:pt x="27003" y="59791"/>
                  </a:lnTo>
                  <a:lnTo>
                    <a:pt x="26415" y="59575"/>
                  </a:lnTo>
                  <a:lnTo>
                    <a:pt x="25846" y="59340"/>
                  </a:lnTo>
                  <a:lnTo>
                    <a:pt x="25258" y="59104"/>
                  </a:lnTo>
                  <a:lnTo>
                    <a:pt x="24709" y="58849"/>
                  </a:lnTo>
                  <a:lnTo>
                    <a:pt x="24140" y="58575"/>
                  </a:lnTo>
                  <a:lnTo>
                    <a:pt x="23591" y="58281"/>
                  </a:lnTo>
                  <a:lnTo>
                    <a:pt x="23042" y="57987"/>
                  </a:lnTo>
                  <a:lnTo>
                    <a:pt x="22493" y="57673"/>
                  </a:lnTo>
                  <a:lnTo>
                    <a:pt x="21963" y="57339"/>
                  </a:lnTo>
                  <a:lnTo>
                    <a:pt x="21434" y="56986"/>
                  </a:lnTo>
                  <a:lnTo>
                    <a:pt x="20924" y="56634"/>
                  </a:lnTo>
                  <a:lnTo>
                    <a:pt x="20414" y="56261"/>
                  </a:lnTo>
                  <a:lnTo>
                    <a:pt x="19904" y="55888"/>
                  </a:lnTo>
                  <a:lnTo>
                    <a:pt x="19414" y="55496"/>
                  </a:lnTo>
                  <a:lnTo>
                    <a:pt x="18924" y="55084"/>
                  </a:lnTo>
                  <a:lnTo>
                    <a:pt x="18453" y="54653"/>
                  </a:lnTo>
                  <a:lnTo>
                    <a:pt x="17983" y="54222"/>
                  </a:lnTo>
                  <a:lnTo>
                    <a:pt x="17532" y="53770"/>
                  </a:lnTo>
                  <a:lnTo>
                    <a:pt x="17080" y="53319"/>
                  </a:lnTo>
                  <a:lnTo>
                    <a:pt x="16649" y="52849"/>
                  </a:lnTo>
                  <a:lnTo>
                    <a:pt x="16218" y="52378"/>
                  </a:lnTo>
                  <a:lnTo>
                    <a:pt x="15825" y="51888"/>
                  </a:lnTo>
                  <a:lnTo>
                    <a:pt x="15414" y="51398"/>
                  </a:lnTo>
                  <a:lnTo>
                    <a:pt x="15041" y="50888"/>
                  </a:lnTo>
                  <a:lnTo>
                    <a:pt x="14669" y="50378"/>
                  </a:lnTo>
                  <a:lnTo>
                    <a:pt x="14316" y="49868"/>
                  </a:lnTo>
                  <a:lnTo>
                    <a:pt x="13982" y="49339"/>
                  </a:lnTo>
                  <a:lnTo>
                    <a:pt x="13649" y="48809"/>
                  </a:lnTo>
                  <a:lnTo>
                    <a:pt x="13335" y="48260"/>
                  </a:lnTo>
                  <a:lnTo>
                    <a:pt x="13021" y="47731"/>
                  </a:lnTo>
                  <a:lnTo>
                    <a:pt x="12747" y="47162"/>
                  </a:lnTo>
                  <a:lnTo>
                    <a:pt x="12472" y="46613"/>
                  </a:lnTo>
                  <a:lnTo>
                    <a:pt x="12217" y="46044"/>
                  </a:lnTo>
                  <a:lnTo>
                    <a:pt x="11962" y="45476"/>
                  </a:lnTo>
                  <a:lnTo>
                    <a:pt x="11727" y="44887"/>
                  </a:lnTo>
                  <a:lnTo>
                    <a:pt x="11511" y="44299"/>
                  </a:lnTo>
                  <a:lnTo>
                    <a:pt x="11315" y="43711"/>
                  </a:lnTo>
                  <a:lnTo>
                    <a:pt x="11119" y="43122"/>
                  </a:lnTo>
                  <a:lnTo>
                    <a:pt x="10943" y="42514"/>
                  </a:lnTo>
                  <a:lnTo>
                    <a:pt x="10786" y="41926"/>
                  </a:lnTo>
                  <a:lnTo>
                    <a:pt x="10649" y="41318"/>
                  </a:lnTo>
                  <a:lnTo>
                    <a:pt x="10511" y="40691"/>
                  </a:lnTo>
                  <a:lnTo>
                    <a:pt x="10394" y="40083"/>
                  </a:lnTo>
                  <a:lnTo>
                    <a:pt x="10296" y="39455"/>
                  </a:lnTo>
                  <a:lnTo>
                    <a:pt x="10217" y="38828"/>
                  </a:lnTo>
                  <a:lnTo>
                    <a:pt x="10158" y="38200"/>
                  </a:lnTo>
                  <a:lnTo>
                    <a:pt x="10099" y="37573"/>
                  </a:lnTo>
                  <a:lnTo>
                    <a:pt x="10060" y="36926"/>
                  </a:lnTo>
                  <a:lnTo>
                    <a:pt x="10041" y="36298"/>
                  </a:lnTo>
                  <a:lnTo>
                    <a:pt x="10021" y="35651"/>
                  </a:lnTo>
                  <a:lnTo>
                    <a:pt x="10041" y="35024"/>
                  </a:lnTo>
                  <a:lnTo>
                    <a:pt x="10060" y="34376"/>
                  </a:lnTo>
                  <a:lnTo>
                    <a:pt x="10099" y="33749"/>
                  </a:lnTo>
                  <a:lnTo>
                    <a:pt x="10158" y="33121"/>
                  </a:lnTo>
                  <a:lnTo>
                    <a:pt x="10217" y="32474"/>
                  </a:lnTo>
                  <a:lnTo>
                    <a:pt x="10296" y="31866"/>
                  </a:lnTo>
                  <a:lnTo>
                    <a:pt x="10394" y="31239"/>
                  </a:lnTo>
                  <a:lnTo>
                    <a:pt x="10511" y="30611"/>
                  </a:lnTo>
                  <a:lnTo>
                    <a:pt x="10649" y="30003"/>
                  </a:lnTo>
                  <a:lnTo>
                    <a:pt x="10786" y="29396"/>
                  </a:lnTo>
                  <a:lnTo>
                    <a:pt x="10943" y="28788"/>
                  </a:lnTo>
                  <a:lnTo>
                    <a:pt x="11119" y="28199"/>
                  </a:lnTo>
                  <a:lnTo>
                    <a:pt x="11315" y="27591"/>
                  </a:lnTo>
                  <a:lnTo>
                    <a:pt x="11511" y="27003"/>
                  </a:lnTo>
                  <a:lnTo>
                    <a:pt x="11727" y="26415"/>
                  </a:lnTo>
                  <a:lnTo>
                    <a:pt x="11962" y="25846"/>
                  </a:lnTo>
                  <a:lnTo>
                    <a:pt x="12217" y="25277"/>
                  </a:lnTo>
                  <a:lnTo>
                    <a:pt x="12472" y="24709"/>
                  </a:lnTo>
                  <a:lnTo>
                    <a:pt x="12747" y="24140"/>
                  </a:lnTo>
                  <a:lnTo>
                    <a:pt x="13021" y="23591"/>
                  </a:lnTo>
                  <a:lnTo>
                    <a:pt x="13335" y="23042"/>
                  </a:lnTo>
                  <a:lnTo>
                    <a:pt x="13649" y="22513"/>
                  </a:lnTo>
                  <a:lnTo>
                    <a:pt x="13982" y="21963"/>
                  </a:lnTo>
                  <a:lnTo>
                    <a:pt x="14316" y="21454"/>
                  </a:lnTo>
                  <a:lnTo>
                    <a:pt x="14669" y="20924"/>
                  </a:lnTo>
                  <a:lnTo>
                    <a:pt x="15041" y="20414"/>
                  </a:lnTo>
                  <a:lnTo>
                    <a:pt x="15414" y="19924"/>
                  </a:lnTo>
                  <a:lnTo>
                    <a:pt x="15825" y="19414"/>
                  </a:lnTo>
                  <a:lnTo>
                    <a:pt x="16218" y="18944"/>
                  </a:lnTo>
                  <a:lnTo>
                    <a:pt x="16649" y="18453"/>
                  </a:lnTo>
                  <a:lnTo>
                    <a:pt x="17080" y="18002"/>
                  </a:lnTo>
                  <a:lnTo>
                    <a:pt x="17532" y="17532"/>
                  </a:lnTo>
                  <a:lnTo>
                    <a:pt x="17983" y="17081"/>
                  </a:lnTo>
                  <a:lnTo>
                    <a:pt x="18453" y="16649"/>
                  </a:lnTo>
                  <a:lnTo>
                    <a:pt x="18924" y="16237"/>
                  </a:lnTo>
                  <a:lnTo>
                    <a:pt x="19414" y="15826"/>
                  </a:lnTo>
                  <a:lnTo>
                    <a:pt x="19904" y="15433"/>
                  </a:lnTo>
                  <a:lnTo>
                    <a:pt x="20414" y="15041"/>
                  </a:lnTo>
                  <a:lnTo>
                    <a:pt x="20924" y="14669"/>
                  </a:lnTo>
                  <a:lnTo>
                    <a:pt x="21434" y="14316"/>
                  </a:lnTo>
                  <a:lnTo>
                    <a:pt x="21963" y="13982"/>
                  </a:lnTo>
                  <a:lnTo>
                    <a:pt x="22493" y="13649"/>
                  </a:lnTo>
                  <a:lnTo>
                    <a:pt x="23042" y="13335"/>
                  </a:lnTo>
                  <a:lnTo>
                    <a:pt x="23591" y="13041"/>
                  </a:lnTo>
                  <a:lnTo>
                    <a:pt x="24140" y="12747"/>
                  </a:lnTo>
                  <a:lnTo>
                    <a:pt x="24709" y="12472"/>
                  </a:lnTo>
                  <a:lnTo>
                    <a:pt x="25258" y="12217"/>
                  </a:lnTo>
                  <a:lnTo>
                    <a:pt x="25846" y="11962"/>
                  </a:lnTo>
                  <a:lnTo>
                    <a:pt x="26415" y="11727"/>
                  </a:lnTo>
                  <a:lnTo>
                    <a:pt x="27003" y="11511"/>
                  </a:lnTo>
                  <a:lnTo>
                    <a:pt x="27591" y="11315"/>
                  </a:lnTo>
                  <a:lnTo>
                    <a:pt x="28180" y="11139"/>
                  </a:lnTo>
                  <a:lnTo>
                    <a:pt x="28788" y="10962"/>
                  </a:lnTo>
                  <a:lnTo>
                    <a:pt x="29395" y="10805"/>
                  </a:lnTo>
                  <a:lnTo>
                    <a:pt x="30003" y="10649"/>
                  </a:lnTo>
                  <a:lnTo>
                    <a:pt x="30611" y="10531"/>
                  </a:lnTo>
                  <a:lnTo>
                    <a:pt x="31239" y="10413"/>
                  </a:lnTo>
                  <a:lnTo>
                    <a:pt x="31847" y="10315"/>
                  </a:lnTo>
                  <a:lnTo>
                    <a:pt x="32474" y="10217"/>
                  </a:lnTo>
                  <a:lnTo>
                    <a:pt x="33102" y="10158"/>
                  </a:lnTo>
                  <a:lnTo>
                    <a:pt x="33729" y="10100"/>
                  </a:lnTo>
                  <a:lnTo>
                    <a:pt x="34376" y="10060"/>
                  </a:lnTo>
                  <a:lnTo>
                    <a:pt x="35004" y="10041"/>
                  </a:lnTo>
                  <a:lnTo>
                    <a:pt x="35651" y="10021"/>
                  </a:lnTo>
                  <a:close/>
                  <a:moveTo>
                    <a:pt x="35651" y="0"/>
                  </a:moveTo>
                  <a:lnTo>
                    <a:pt x="34749" y="20"/>
                  </a:lnTo>
                  <a:lnTo>
                    <a:pt x="33847" y="59"/>
                  </a:lnTo>
                  <a:lnTo>
                    <a:pt x="32964" y="99"/>
                  </a:lnTo>
                  <a:lnTo>
                    <a:pt x="32062" y="177"/>
                  </a:lnTo>
                  <a:lnTo>
                    <a:pt x="31180" y="275"/>
                  </a:lnTo>
                  <a:lnTo>
                    <a:pt x="30297" y="412"/>
                  </a:lnTo>
                  <a:lnTo>
                    <a:pt x="29435" y="550"/>
                  </a:lnTo>
                  <a:lnTo>
                    <a:pt x="28552" y="706"/>
                  </a:lnTo>
                  <a:lnTo>
                    <a:pt x="27689" y="903"/>
                  </a:lnTo>
                  <a:lnTo>
                    <a:pt x="26827" y="1099"/>
                  </a:lnTo>
                  <a:lnTo>
                    <a:pt x="25964" y="1334"/>
                  </a:lnTo>
                  <a:lnTo>
                    <a:pt x="25120" y="1589"/>
                  </a:lnTo>
                  <a:lnTo>
                    <a:pt x="24277" y="1863"/>
                  </a:lnTo>
                  <a:lnTo>
                    <a:pt x="23434" y="2158"/>
                  </a:lnTo>
                  <a:lnTo>
                    <a:pt x="22610" y="2471"/>
                  </a:lnTo>
                  <a:lnTo>
                    <a:pt x="21767" y="2805"/>
                  </a:lnTo>
                  <a:lnTo>
                    <a:pt x="20983" y="3158"/>
                  </a:lnTo>
                  <a:lnTo>
                    <a:pt x="20198" y="3511"/>
                  </a:lnTo>
                  <a:lnTo>
                    <a:pt x="19434" y="3903"/>
                  </a:lnTo>
                  <a:lnTo>
                    <a:pt x="18669" y="4295"/>
                  </a:lnTo>
                  <a:lnTo>
                    <a:pt x="17924" y="4726"/>
                  </a:lnTo>
                  <a:lnTo>
                    <a:pt x="17179" y="5158"/>
                  </a:lnTo>
                  <a:lnTo>
                    <a:pt x="16453" y="5609"/>
                  </a:lnTo>
                  <a:lnTo>
                    <a:pt x="15747" y="6080"/>
                  </a:lnTo>
                  <a:lnTo>
                    <a:pt x="15041" y="6570"/>
                  </a:lnTo>
                  <a:lnTo>
                    <a:pt x="14355" y="7060"/>
                  </a:lnTo>
                  <a:lnTo>
                    <a:pt x="13668" y="7589"/>
                  </a:lnTo>
                  <a:lnTo>
                    <a:pt x="13002" y="8119"/>
                  </a:lnTo>
                  <a:lnTo>
                    <a:pt x="12335" y="8688"/>
                  </a:lnTo>
                  <a:lnTo>
                    <a:pt x="11688" y="9256"/>
                  </a:lnTo>
                  <a:lnTo>
                    <a:pt x="11060" y="9845"/>
                  </a:lnTo>
                  <a:lnTo>
                    <a:pt x="10433" y="10452"/>
                  </a:lnTo>
                  <a:lnTo>
                    <a:pt x="9845" y="11060"/>
                  </a:lnTo>
                  <a:lnTo>
                    <a:pt x="9256" y="11708"/>
                  </a:lnTo>
                  <a:lnTo>
                    <a:pt x="8668" y="12355"/>
                  </a:lnTo>
                  <a:lnTo>
                    <a:pt x="8119" y="13002"/>
                  </a:lnTo>
                  <a:lnTo>
                    <a:pt x="7589" y="13668"/>
                  </a:lnTo>
                  <a:lnTo>
                    <a:pt x="7060" y="14355"/>
                  </a:lnTo>
                  <a:lnTo>
                    <a:pt x="6550" y="15041"/>
                  </a:lnTo>
                  <a:lnTo>
                    <a:pt x="6079" y="15747"/>
                  </a:lnTo>
                  <a:lnTo>
                    <a:pt x="5609" y="16473"/>
                  </a:lnTo>
                  <a:lnTo>
                    <a:pt x="5138" y="17198"/>
                  </a:lnTo>
                  <a:lnTo>
                    <a:pt x="4707" y="17924"/>
                  </a:lnTo>
                  <a:lnTo>
                    <a:pt x="4295" y="18669"/>
                  </a:lnTo>
                  <a:lnTo>
                    <a:pt x="3903" y="19434"/>
                  </a:lnTo>
                  <a:lnTo>
                    <a:pt x="3511" y="20199"/>
                  </a:lnTo>
                  <a:lnTo>
                    <a:pt x="3158" y="20983"/>
                  </a:lnTo>
                  <a:lnTo>
                    <a:pt x="2805" y="21787"/>
                  </a:lnTo>
                  <a:lnTo>
                    <a:pt x="2471" y="22611"/>
                  </a:lnTo>
                  <a:lnTo>
                    <a:pt x="2157" y="23434"/>
                  </a:lnTo>
                  <a:lnTo>
                    <a:pt x="1863" y="24277"/>
                  </a:lnTo>
                  <a:lnTo>
                    <a:pt x="1589" y="25121"/>
                  </a:lnTo>
                  <a:lnTo>
                    <a:pt x="1334" y="25983"/>
                  </a:lnTo>
                  <a:lnTo>
                    <a:pt x="1099" y="26827"/>
                  </a:lnTo>
                  <a:lnTo>
                    <a:pt x="883" y="27689"/>
                  </a:lnTo>
                  <a:lnTo>
                    <a:pt x="706" y="28572"/>
                  </a:lnTo>
                  <a:lnTo>
                    <a:pt x="549" y="29435"/>
                  </a:lnTo>
                  <a:lnTo>
                    <a:pt x="393" y="30317"/>
                  </a:lnTo>
                  <a:lnTo>
                    <a:pt x="275" y="31200"/>
                  </a:lnTo>
                  <a:lnTo>
                    <a:pt x="177" y="32082"/>
                  </a:lnTo>
                  <a:lnTo>
                    <a:pt x="98" y="32965"/>
                  </a:lnTo>
                  <a:lnTo>
                    <a:pt x="40" y="33867"/>
                  </a:lnTo>
                  <a:lnTo>
                    <a:pt x="20" y="34749"/>
                  </a:lnTo>
                  <a:lnTo>
                    <a:pt x="0" y="35651"/>
                  </a:lnTo>
                  <a:lnTo>
                    <a:pt x="20" y="36553"/>
                  </a:lnTo>
                  <a:lnTo>
                    <a:pt x="40" y="37455"/>
                  </a:lnTo>
                  <a:lnTo>
                    <a:pt x="98" y="38338"/>
                  </a:lnTo>
                  <a:lnTo>
                    <a:pt x="177" y="39240"/>
                  </a:lnTo>
                  <a:lnTo>
                    <a:pt x="275" y="40122"/>
                  </a:lnTo>
                  <a:lnTo>
                    <a:pt x="393" y="41005"/>
                  </a:lnTo>
                  <a:lnTo>
                    <a:pt x="549" y="41887"/>
                  </a:lnTo>
                  <a:lnTo>
                    <a:pt x="706" y="42750"/>
                  </a:lnTo>
                  <a:lnTo>
                    <a:pt x="883" y="43613"/>
                  </a:lnTo>
                  <a:lnTo>
                    <a:pt x="1099" y="44475"/>
                  </a:lnTo>
                  <a:lnTo>
                    <a:pt x="1334" y="45338"/>
                  </a:lnTo>
                  <a:lnTo>
                    <a:pt x="1589" y="46181"/>
                  </a:lnTo>
                  <a:lnTo>
                    <a:pt x="1863" y="47025"/>
                  </a:lnTo>
                  <a:lnTo>
                    <a:pt x="2157" y="47868"/>
                  </a:lnTo>
                  <a:lnTo>
                    <a:pt x="2471" y="48711"/>
                  </a:lnTo>
                  <a:lnTo>
                    <a:pt x="2805" y="49535"/>
                  </a:lnTo>
                  <a:lnTo>
                    <a:pt x="3158" y="50319"/>
                  </a:lnTo>
                  <a:lnTo>
                    <a:pt x="3511" y="51104"/>
                  </a:lnTo>
                  <a:lnTo>
                    <a:pt x="3903" y="51868"/>
                  </a:lnTo>
                  <a:lnTo>
                    <a:pt x="4295" y="52633"/>
                  </a:lnTo>
                  <a:lnTo>
                    <a:pt x="4707" y="53378"/>
                  </a:lnTo>
                  <a:lnTo>
                    <a:pt x="5138" y="54123"/>
                  </a:lnTo>
                  <a:lnTo>
                    <a:pt x="5609" y="54849"/>
                  </a:lnTo>
                  <a:lnTo>
                    <a:pt x="6079" y="55575"/>
                  </a:lnTo>
                  <a:lnTo>
                    <a:pt x="6550" y="56261"/>
                  </a:lnTo>
                  <a:lnTo>
                    <a:pt x="7060" y="56967"/>
                  </a:lnTo>
                  <a:lnTo>
                    <a:pt x="7589" y="57634"/>
                  </a:lnTo>
                  <a:lnTo>
                    <a:pt x="8119" y="58320"/>
                  </a:lnTo>
                  <a:lnTo>
                    <a:pt x="8668" y="58967"/>
                  </a:lnTo>
                  <a:lnTo>
                    <a:pt x="9256" y="59614"/>
                  </a:lnTo>
                  <a:lnTo>
                    <a:pt x="9845" y="60242"/>
                  </a:lnTo>
                  <a:lnTo>
                    <a:pt x="10433" y="60869"/>
                  </a:lnTo>
                  <a:lnTo>
                    <a:pt x="11060" y="61477"/>
                  </a:lnTo>
                  <a:lnTo>
                    <a:pt x="11688" y="62065"/>
                  </a:lnTo>
                  <a:lnTo>
                    <a:pt x="12335" y="62634"/>
                  </a:lnTo>
                  <a:lnTo>
                    <a:pt x="13002" y="63183"/>
                  </a:lnTo>
                  <a:lnTo>
                    <a:pt x="13668" y="63732"/>
                  </a:lnTo>
                  <a:lnTo>
                    <a:pt x="14355" y="64242"/>
                  </a:lnTo>
                  <a:lnTo>
                    <a:pt x="15041" y="64752"/>
                  </a:lnTo>
                  <a:lnTo>
                    <a:pt x="15747" y="65242"/>
                  </a:lnTo>
                  <a:lnTo>
                    <a:pt x="16453" y="65713"/>
                  </a:lnTo>
                  <a:lnTo>
                    <a:pt x="17179" y="66164"/>
                  </a:lnTo>
                  <a:lnTo>
                    <a:pt x="17924" y="66595"/>
                  </a:lnTo>
                  <a:lnTo>
                    <a:pt x="18669" y="67007"/>
                  </a:lnTo>
                  <a:lnTo>
                    <a:pt x="19434" y="67419"/>
                  </a:lnTo>
                  <a:lnTo>
                    <a:pt x="20198" y="67791"/>
                  </a:lnTo>
                  <a:lnTo>
                    <a:pt x="20983" y="68164"/>
                  </a:lnTo>
                  <a:lnTo>
                    <a:pt x="21767" y="68497"/>
                  </a:lnTo>
                  <a:lnTo>
                    <a:pt x="22610" y="68850"/>
                  </a:lnTo>
                  <a:lnTo>
                    <a:pt x="23434" y="69164"/>
                  </a:lnTo>
                  <a:lnTo>
                    <a:pt x="24277" y="69458"/>
                  </a:lnTo>
                  <a:lnTo>
                    <a:pt x="25120" y="69733"/>
                  </a:lnTo>
                  <a:lnTo>
                    <a:pt x="25964" y="69988"/>
                  </a:lnTo>
                  <a:lnTo>
                    <a:pt x="26827" y="70203"/>
                  </a:lnTo>
                  <a:lnTo>
                    <a:pt x="27689" y="70419"/>
                  </a:lnTo>
                  <a:lnTo>
                    <a:pt x="28552" y="70596"/>
                  </a:lnTo>
                  <a:lnTo>
                    <a:pt x="29435" y="70772"/>
                  </a:lnTo>
                  <a:lnTo>
                    <a:pt x="30297" y="70909"/>
                  </a:lnTo>
                  <a:lnTo>
                    <a:pt x="31180" y="71027"/>
                  </a:lnTo>
                  <a:lnTo>
                    <a:pt x="32062" y="71125"/>
                  </a:lnTo>
                  <a:lnTo>
                    <a:pt x="32964" y="71204"/>
                  </a:lnTo>
                  <a:lnTo>
                    <a:pt x="33847" y="71262"/>
                  </a:lnTo>
                  <a:lnTo>
                    <a:pt x="34749" y="71302"/>
                  </a:lnTo>
                  <a:lnTo>
                    <a:pt x="36553" y="71302"/>
                  </a:lnTo>
                  <a:lnTo>
                    <a:pt x="37455" y="71262"/>
                  </a:lnTo>
                  <a:lnTo>
                    <a:pt x="38337" y="71204"/>
                  </a:lnTo>
                  <a:lnTo>
                    <a:pt x="39239" y="71125"/>
                  </a:lnTo>
                  <a:lnTo>
                    <a:pt x="40122" y="71027"/>
                  </a:lnTo>
                  <a:lnTo>
                    <a:pt x="41004" y="70909"/>
                  </a:lnTo>
                  <a:lnTo>
                    <a:pt x="41867" y="70772"/>
                  </a:lnTo>
                  <a:lnTo>
                    <a:pt x="42750" y="70596"/>
                  </a:lnTo>
                  <a:lnTo>
                    <a:pt x="43612" y="70419"/>
                  </a:lnTo>
                  <a:lnTo>
                    <a:pt x="44475" y="70203"/>
                  </a:lnTo>
                  <a:lnTo>
                    <a:pt x="45338" y="69988"/>
                  </a:lnTo>
                  <a:lnTo>
                    <a:pt x="46181" y="69733"/>
                  </a:lnTo>
                  <a:lnTo>
                    <a:pt x="47025" y="69458"/>
                  </a:lnTo>
                  <a:lnTo>
                    <a:pt x="47868" y="69164"/>
                  </a:lnTo>
                  <a:lnTo>
                    <a:pt x="48711" y="68850"/>
                  </a:lnTo>
                  <a:lnTo>
                    <a:pt x="49535" y="68497"/>
                  </a:lnTo>
                  <a:lnTo>
                    <a:pt x="50319" y="68164"/>
                  </a:lnTo>
                  <a:lnTo>
                    <a:pt x="51103" y="67791"/>
                  </a:lnTo>
                  <a:lnTo>
                    <a:pt x="51868" y="67419"/>
                  </a:lnTo>
                  <a:lnTo>
                    <a:pt x="52633" y="67007"/>
                  </a:lnTo>
                  <a:lnTo>
                    <a:pt x="53378" y="66595"/>
                  </a:lnTo>
                  <a:lnTo>
                    <a:pt x="54123" y="66164"/>
                  </a:lnTo>
                  <a:lnTo>
                    <a:pt x="54849" y="65713"/>
                  </a:lnTo>
                  <a:lnTo>
                    <a:pt x="55555" y="65242"/>
                  </a:lnTo>
                  <a:lnTo>
                    <a:pt x="56261" y="64752"/>
                  </a:lnTo>
                  <a:lnTo>
                    <a:pt x="56947" y="64242"/>
                  </a:lnTo>
                  <a:lnTo>
                    <a:pt x="57633" y="63732"/>
                  </a:lnTo>
                  <a:lnTo>
                    <a:pt x="58300" y="63183"/>
                  </a:lnTo>
                  <a:lnTo>
                    <a:pt x="58967" y="62634"/>
                  </a:lnTo>
                  <a:lnTo>
                    <a:pt x="59614" y="62065"/>
                  </a:lnTo>
                  <a:lnTo>
                    <a:pt x="60242" y="61477"/>
                  </a:lnTo>
                  <a:lnTo>
                    <a:pt x="60869" y="60869"/>
                  </a:lnTo>
                  <a:lnTo>
                    <a:pt x="61457" y="60242"/>
                  </a:lnTo>
                  <a:lnTo>
                    <a:pt x="62046" y="59614"/>
                  </a:lnTo>
                  <a:lnTo>
                    <a:pt x="62634" y="58967"/>
                  </a:lnTo>
                  <a:lnTo>
                    <a:pt x="63183" y="58320"/>
                  </a:lnTo>
                  <a:lnTo>
                    <a:pt x="63712" y="57634"/>
                  </a:lnTo>
                  <a:lnTo>
                    <a:pt x="64242" y="56967"/>
                  </a:lnTo>
                  <a:lnTo>
                    <a:pt x="64752" y="56261"/>
                  </a:lnTo>
                  <a:lnTo>
                    <a:pt x="65242" y="55575"/>
                  </a:lnTo>
                  <a:lnTo>
                    <a:pt x="65693" y="54849"/>
                  </a:lnTo>
                  <a:lnTo>
                    <a:pt x="66164" y="54123"/>
                  </a:lnTo>
                  <a:lnTo>
                    <a:pt x="66595" y="53378"/>
                  </a:lnTo>
                  <a:lnTo>
                    <a:pt x="67007" y="52633"/>
                  </a:lnTo>
                  <a:lnTo>
                    <a:pt x="67399" y="51868"/>
                  </a:lnTo>
                  <a:lnTo>
                    <a:pt x="67791" y="51104"/>
                  </a:lnTo>
                  <a:lnTo>
                    <a:pt x="68144" y="50319"/>
                  </a:lnTo>
                  <a:lnTo>
                    <a:pt x="68497" y="49535"/>
                  </a:lnTo>
                  <a:lnTo>
                    <a:pt x="68831" y="48711"/>
                  </a:lnTo>
                  <a:lnTo>
                    <a:pt x="69144" y="47868"/>
                  </a:lnTo>
                  <a:lnTo>
                    <a:pt x="69438" y="47025"/>
                  </a:lnTo>
                  <a:lnTo>
                    <a:pt x="69713" y="46181"/>
                  </a:lnTo>
                  <a:lnTo>
                    <a:pt x="69968" y="45338"/>
                  </a:lnTo>
                  <a:lnTo>
                    <a:pt x="70203" y="44475"/>
                  </a:lnTo>
                  <a:lnTo>
                    <a:pt x="70419" y="43613"/>
                  </a:lnTo>
                  <a:lnTo>
                    <a:pt x="70595" y="42750"/>
                  </a:lnTo>
                  <a:lnTo>
                    <a:pt x="70772" y="41887"/>
                  </a:lnTo>
                  <a:lnTo>
                    <a:pt x="70909" y="41005"/>
                  </a:lnTo>
                  <a:lnTo>
                    <a:pt x="71027" y="40122"/>
                  </a:lnTo>
                  <a:lnTo>
                    <a:pt x="71125" y="39240"/>
                  </a:lnTo>
                  <a:lnTo>
                    <a:pt x="71203" y="38338"/>
                  </a:lnTo>
                  <a:lnTo>
                    <a:pt x="71262" y="37455"/>
                  </a:lnTo>
                  <a:lnTo>
                    <a:pt x="71282" y="36553"/>
                  </a:lnTo>
                  <a:lnTo>
                    <a:pt x="71301" y="35651"/>
                  </a:lnTo>
                  <a:lnTo>
                    <a:pt x="71282" y="34749"/>
                  </a:lnTo>
                  <a:lnTo>
                    <a:pt x="71262" y="33867"/>
                  </a:lnTo>
                  <a:lnTo>
                    <a:pt x="71203" y="32965"/>
                  </a:lnTo>
                  <a:lnTo>
                    <a:pt x="71125" y="32082"/>
                  </a:lnTo>
                  <a:lnTo>
                    <a:pt x="71027" y="31200"/>
                  </a:lnTo>
                  <a:lnTo>
                    <a:pt x="70909" y="30317"/>
                  </a:lnTo>
                  <a:lnTo>
                    <a:pt x="70772" y="29435"/>
                  </a:lnTo>
                  <a:lnTo>
                    <a:pt x="70595" y="28572"/>
                  </a:lnTo>
                  <a:lnTo>
                    <a:pt x="70419" y="27689"/>
                  </a:lnTo>
                  <a:lnTo>
                    <a:pt x="70203" y="26827"/>
                  </a:lnTo>
                  <a:lnTo>
                    <a:pt x="69968" y="25983"/>
                  </a:lnTo>
                  <a:lnTo>
                    <a:pt x="69713" y="25121"/>
                  </a:lnTo>
                  <a:lnTo>
                    <a:pt x="69438" y="24277"/>
                  </a:lnTo>
                  <a:lnTo>
                    <a:pt x="69144" y="23434"/>
                  </a:lnTo>
                  <a:lnTo>
                    <a:pt x="68831" y="22611"/>
                  </a:lnTo>
                  <a:lnTo>
                    <a:pt x="68497" y="21787"/>
                  </a:lnTo>
                  <a:lnTo>
                    <a:pt x="68144" y="20983"/>
                  </a:lnTo>
                  <a:lnTo>
                    <a:pt x="67791" y="20199"/>
                  </a:lnTo>
                  <a:lnTo>
                    <a:pt x="67399" y="19434"/>
                  </a:lnTo>
                  <a:lnTo>
                    <a:pt x="67007" y="18669"/>
                  </a:lnTo>
                  <a:lnTo>
                    <a:pt x="66595" y="17924"/>
                  </a:lnTo>
                  <a:lnTo>
                    <a:pt x="66164" y="17198"/>
                  </a:lnTo>
                  <a:lnTo>
                    <a:pt x="65693" y="16473"/>
                  </a:lnTo>
                  <a:lnTo>
                    <a:pt x="65242" y="15747"/>
                  </a:lnTo>
                  <a:lnTo>
                    <a:pt x="64752" y="15041"/>
                  </a:lnTo>
                  <a:lnTo>
                    <a:pt x="64242" y="14355"/>
                  </a:lnTo>
                  <a:lnTo>
                    <a:pt x="63712" y="13668"/>
                  </a:lnTo>
                  <a:lnTo>
                    <a:pt x="63183" y="13002"/>
                  </a:lnTo>
                  <a:lnTo>
                    <a:pt x="62634" y="12355"/>
                  </a:lnTo>
                  <a:lnTo>
                    <a:pt x="62046" y="11708"/>
                  </a:lnTo>
                  <a:lnTo>
                    <a:pt x="61457" y="11060"/>
                  </a:lnTo>
                  <a:lnTo>
                    <a:pt x="60869" y="10452"/>
                  </a:lnTo>
                  <a:lnTo>
                    <a:pt x="60242" y="9845"/>
                  </a:lnTo>
                  <a:lnTo>
                    <a:pt x="59614" y="9256"/>
                  </a:lnTo>
                  <a:lnTo>
                    <a:pt x="58967" y="8688"/>
                  </a:lnTo>
                  <a:lnTo>
                    <a:pt x="58300" y="8119"/>
                  </a:lnTo>
                  <a:lnTo>
                    <a:pt x="57633" y="7589"/>
                  </a:lnTo>
                  <a:lnTo>
                    <a:pt x="56947" y="7060"/>
                  </a:lnTo>
                  <a:lnTo>
                    <a:pt x="56261" y="6570"/>
                  </a:lnTo>
                  <a:lnTo>
                    <a:pt x="55555" y="6080"/>
                  </a:lnTo>
                  <a:lnTo>
                    <a:pt x="54849" y="5609"/>
                  </a:lnTo>
                  <a:lnTo>
                    <a:pt x="54123" y="5158"/>
                  </a:lnTo>
                  <a:lnTo>
                    <a:pt x="53378" y="4726"/>
                  </a:lnTo>
                  <a:lnTo>
                    <a:pt x="52633" y="4295"/>
                  </a:lnTo>
                  <a:lnTo>
                    <a:pt x="51868" y="3903"/>
                  </a:lnTo>
                  <a:lnTo>
                    <a:pt x="51103" y="3511"/>
                  </a:lnTo>
                  <a:lnTo>
                    <a:pt x="50319" y="3158"/>
                  </a:lnTo>
                  <a:lnTo>
                    <a:pt x="49535" y="2805"/>
                  </a:lnTo>
                  <a:lnTo>
                    <a:pt x="48711" y="2471"/>
                  </a:lnTo>
                  <a:lnTo>
                    <a:pt x="47868" y="2158"/>
                  </a:lnTo>
                  <a:lnTo>
                    <a:pt x="47025" y="1863"/>
                  </a:lnTo>
                  <a:lnTo>
                    <a:pt x="46181" y="1589"/>
                  </a:lnTo>
                  <a:lnTo>
                    <a:pt x="45338" y="1334"/>
                  </a:lnTo>
                  <a:lnTo>
                    <a:pt x="44475" y="1099"/>
                  </a:lnTo>
                  <a:lnTo>
                    <a:pt x="43612" y="903"/>
                  </a:lnTo>
                  <a:lnTo>
                    <a:pt x="42750" y="706"/>
                  </a:lnTo>
                  <a:lnTo>
                    <a:pt x="41867" y="550"/>
                  </a:lnTo>
                  <a:lnTo>
                    <a:pt x="41004" y="412"/>
                  </a:lnTo>
                  <a:lnTo>
                    <a:pt x="40122" y="275"/>
                  </a:lnTo>
                  <a:lnTo>
                    <a:pt x="39239" y="177"/>
                  </a:lnTo>
                  <a:lnTo>
                    <a:pt x="38337" y="99"/>
                  </a:lnTo>
                  <a:lnTo>
                    <a:pt x="37455" y="59"/>
                  </a:lnTo>
                  <a:lnTo>
                    <a:pt x="36553" y="20"/>
                  </a:lnTo>
                  <a:lnTo>
                    <a:pt x="3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28"/>
          <p:cNvGrpSpPr/>
          <p:nvPr/>
        </p:nvGrpSpPr>
        <p:grpSpPr>
          <a:xfrm>
            <a:off x="-123450" y="4272863"/>
            <a:ext cx="9390900" cy="718238"/>
            <a:chOff x="-123450" y="4272863"/>
            <a:chExt cx="9390900" cy="718238"/>
          </a:xfrm>
        </p:grpSpPr>
        <p:grpSp>
          <p:nvGrpSpPr>
            <p:cNvPr id="1388" name="Google Shape;1388;p28"/>
            <p:cNvGrpSpPr/>
            <p:nvPr/>
          </p:nvGrpSpPr>
          <p:grpSpPr>
            <a:xfrm>
              <a:off x="-123450" y="4272863"/>
              <a:ext cx="767250" cy="718225"/>
              <a:chOff x="5215250" y="4706200"/>
              <a:chExt cx="767250" cy="718225"/>
            </a:xfrm>
          </p:grpSpPr>
          <p:sp>
            <p:nvSpPr>
              <p:cNvPr id="1389" name="Google Shape;1389;p28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28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28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28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28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28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28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28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28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28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28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28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28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28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28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28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9" name="Google Shape;1409;p28"/>
            <p:cNvGrpSpPr/>
            <p:nvPr/>
          </p:nvGrpSpPr>
          <p:grpSpPr>
            <a:xfrm>
              <a:off x="8500200" y="4272875"/>
              <a:ext cx="767250" cy="718225"/>
              <a:chOff x="5215250" y="4706200"/>
              <a:chExt cx="767250" cy="718225"/>
            </a:xfrm>
          </p:grpSpPr>
          <p:sp>
            <p:nvSpPr>
              <p:cNvPr id="1410" name="Google Shape;1410;p28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28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28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3" name="Google Shape;123;p4"/>
          <p:cNvSpPr txBox="1"/>
          <p:nvPr>
            <p:ph idx="1" type="body"/>
          </p:nvPr>
        </p:nvSpPr>
        <p:spPr>
          <a:xfrm>
            <a:off x="720000" y="14744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Nunito Light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24" name="Google Shape;124;p4"/>
          <p:cNvGrpSpPr/>
          <p:nvPr/>
        </p:nvGrpSpPr>
        <p:grpSpPr>
          <a:xfrm>
            <a:off x="4188375" y="-331137"/>
            <a:ext cx="767250" cy="5810338"/>
            <a:chOff x="4188375" y="-331137"/>
            <a:chExt cx="767250" cy="5810338"/>
          </a:xfrm>
        </p:grpSpPr>
        <p:grpSp>
          <p:nvGrpSpPr>
            <p:cNvPr id="125" name="Google Shape;125;p4"/>
            <p:cNvGrpSpPr/>
            <p:nvPr/>
          </p:nvGrpSpPr>
          <p:grpSpPr>
            <a:xfrm>
              <a:off x="4188375" y="-331137"/>
              <a:ext cx="767250" cy="718225"/>
              <a:chOff x="5215250" y="4706200"/>
              <a:chExt cx="767250" cy="71822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4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4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4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4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4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4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4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" name="Google Shape;146;p4"/>
            <p:cNvGrpSpPr/>
            <p:nvPr/>
          </p:nvGrpSpPr>
          <p:grpSpPr>
            <a:xfrm>
              <a:off x="4188375" y="4760975"/>
              <a:ext cx="767250" cy="718225"/>
              <a:chOff x="5215250" y="4706200"/>
              <a:chExt cx="767250" cy="718225"/>
            </a:xfrm>
          </p:grpSpPr>
          <p:sp>
            <p:nvSpPr>
              <p:cNvPr id="147" name="Google Shape;147;p4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4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4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4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4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4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4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4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4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7" name="Google Shape;167;p4"/>
          <p:cNvGrpSpPr/>
          <p:nvPr/>
        </p:nvGrpSpPr>
        <p:grpSpPr>
          <a:xfrm>
            <a:off x="-789585" y="-760780"/>
            <a:ext cx="10734926" cy="6590080"/>
            <a:chOff x="-789585" y="-760780"/>
            <a:chExt cx="10734926" cy="6590080"/>
          </a:xfrm>
        </p:grpSpPr>
        <p:sp>
          <p:nvSpPr>
            <p:cNvPr id="168" name="Google Shape;168;p4"/>
            <p:cNvSpPr/>
            <p:nvPr/>
          </p:nvSpPr>
          <p:spPr>
            <a:xfrm>
              <a:off x="-789585" y="-760780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 flipH="1" rot="10800000">
              <a:off x="8435745" y="4319112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2" name="Google Shape;172;p5"/>
          <p:cNvSpPr txBox="1"/>
          <p:nvPr>
            <p:ph idx="1" type="subTitle"/>
          </p:nvPr>
        </p:nvSpPr>
        <p:spPr>
          <a:xfrm>
            <a:off x="4725900" y="1684675"/>
            <a:ext cx="3698100" cy="25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b="0"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sp>
        <p:nvSpPr>
          <p:cNvPr id="173" name="Google Shape;173;p5"/>
          <p:cNvSpPr txBox="1"/>
          <p:nvPr>
            <p:ph idx="2" type="subTitle"/>
          </p:nvPr>
        </p:nvSpPr>
        <p:spPr>
          <a:xfrm>
            <a:off x="720000" y="1684675"/>
            <a:ext cx="3698100" cy="25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b="0" sz="1400"/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/>
        </p:txBody>
      </p:sp>
      <p:sp>
        <p:nvSpPr>
          <p:cNvPr id="174" name="Google Shape;174;p5"/>
          <p:cNvSpPr txBox="1"/>
          <p:nvPr>
            <p:ph idx="3" type="subTitle"/>
          </p:nvPr>
        </p:nvSpPr>
        <p:spPr>
          <a:xfrm>
            <a:off x="720000" y="1510850"/>
            <a:ext cx="3698100" cy="36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175" name="Google Shape;175;p5"/>
          <p:cNvSpPr txBox="1"/>
          <p:nvPr>
            <p:ph idx="4" type="subTitle"/>
          </p:nvPr>
        </p:nvSpPr>
        <p:spPr>
          <a:xfrm>
            <a:off x="4725900" y="1510850"/>
            <a:ext cx="3698100" cy="36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useoModerno"/>
              <a:buNone/>
              <a:defRPr b="1" sz="20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seoModerno"/>
              <a:buNone/>
              <a:defRPr b="1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grpSp>
        <p:nvGrpSpPr>
          <p:cNvPr id="176" name="Google Shape;176;p5"/>
          <p:cNvGrpSpPr/>
          <p:nvPr/>
        </p:nvGrpSpPr>
        <p:grpSpPr>
          <a:xfrm>
            <a:off x="-130225" y="152388"/>
            <a:ext cx="9397700" cy="4838713"/>
            <a:chOff x="-130225" y="152388"/>
            <a:chExt cx="9397700" cy="4838713"/>
          </a:xfrm>
        </p:grpSpPr>
        <p:grpSp>
          <p:nvGrpSpPr>
            <p:cNvPr id="177" name="Google Shape;177;p5"/>
            <p:cNvGrpSpPr/>
            <p:nvPr/>
          </p:nvGrpSpPr>
          <p:grpSpPr>
            <a:xfrm>
              <a:off x="8500225" y="152388"/>
              <a:ext cx="767250" cy="718225"/>
              <a:chOff x="5215250" y="4706200"/>
              <a:chExt cx="767250" cy="718225"/>
            </a:xfrm>
          </p:grpSpPr>
          <p:sp>
            <p:nvSpPr>
              <p:cNvPr id="178" name="Google Shape;178;p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5"/>
            <p:cNvGrpSpPr/>
            <p:nvPr/>
          </p:nvGrpSpPr>
          <p:grpSpPr>
            <a:xfrm>
              <a:off x="-130225" y="152400"/>
              <a:ext cx="767250" cy="718225"/>
              <a:chOff x="5215250" y="4706200"/>
              <a:chExt cx="767250" cy="718225"/>
            </a:xfrm>
          </p:grpSpPr>
          <p:sp>
            <p:nvSpPr>
              <p:cNvPr id="199" name="Google Shape;199;p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5"/>
            <p:cNvGrpSpPr/>
            <p:nvPr/>
          </p:nvGrpSpPr>
          <p:grpSpPr>
            <a:xfrm>
              <a:off x="-123450" y="4272863"/>
              <a:ext cx="767250" cy="718225"/>
              <a:chOff x="5215250" y="4706200"/>
              <a:chExt cx="767250" cy="718225"/>
            </a:xfrm>
          </p:grpSpPr>
          <p:sp>
            <p:nvSpPr>
              <p:cNvPr id="220" name="Google Shape;220;p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" name="Google Shape;240;p5"/>
            <p:cNvGrpSpPr/>
            <p:nvPr/>
          </p:nvGrpSpPr>
          <p:grpSpPr>
            <a:xfrm>
              <a:off x="8500200" y="4272875"/>
              <a:ext cx="767250" cy="718225"/>
              <a:chOff x="5215250" y="4706200"/>
              <a:chExt cx="767250" cy="718225"/>
            </a:xfrm>
          </p:grpSpPr>
          <p:sp>
            <p:nvSpPr>
              <p:cNvPr id="241" name="Google Shape;241;p5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5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5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5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63" name="Google Shape;263;p6"/>
          <p:cNvGrpSpPr/>
          <p:nvPr/>
        </p:nvGrpSpPr>
        <p:grpSpPr>
          <a:xfrm>
            <a:off x="-796360" y="-760648"/>
            <a:ext cx="10741701" cy="1510188"/>
            <a:chOff x="-796360" y="-760648"/>
            <a:chExt cx="10741701" cy="1510188"/>
          </a:xfrm>
        </p:grpSpPr>
        <p:sp>
          <p:nvSpPr>
            <p:cNvPr id="264" name="Google Shape;264;p6"/>
            <p:cNvSpPr/>
            <p:nvPr/>
          </p:nvSpPr>
          <p:spPr>
            <a:xfrm>
              <a:off x="-796360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8435745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6"/>
          <p:cNvGrpSpPr/>
          <p:nvPr/>
        </p:nvGrpSpPr>
        <p:grpSpPr>
          <a:xfrm>
            <a:off x="-123450" y="4272863"/>
            <a:ext cx="9390900" cy="718238"/>
            <a:chOff x="-123450" y="4272863"/>
            <a:chExt cx="9390900" cy="718238"/>
          </a:xfrm>
        </p:grpSpPr>
        <p:grpSp>
          <p:nvGrpSpPr>
            <p:cNvPr id="267" name="Google Shape;267;p6"/>
            <p:cNvGrpSpPr/>
            <p:nvPr/>
          </p:nvGrpSpPr>
          <p:grpSpPr>
            <a:xfrm>
              <a:off x="-123450" y="4272863"/>
              <a:ext cx="767250" cy="718225"/>
              <a:chOff x="5215250" y="4706200"/>
              <a:chExt cx="767250" cy="718225"/>
            </a:xfrm>
          </p:grpSpPr>
          <p:sp>
            <p:nvSpPr>
              <p:cNvPr id="268" name="Google Shape;268;p6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6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6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6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6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6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6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6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" name="Google Shape;288;p6"/>
            <p:cNvGrpSpPr/>
            <p:nvPr/>
          </p:nvGrpSpPr>
          <p:grpSpPr>
            <a:xfrm>
              <a:off x="8500200" y="4272875"/>
              <a:ext cx="767250" cy="718225"/>
              <a:chOff x="5215250" y="4706200"/>
              <a:chExt cx="767250" cy="718225"/>
            </a:xfrm>
          </p:grpSpPr>
          <p:sp>
            <p:nvSpPr>
              <p:cNvPr id="289" name="Google Shape;289;p6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6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6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6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6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6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6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6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6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6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6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6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6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6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6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6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7"/>
          <p:cNvSpPr txBox="1"/>
          <p:nvPr>
            <p:ph type="title"/>
          </p:nvPr>
        </p:nvSpPr>
        <p:spPr>
          <a:xfrm>
            <a:off x="720000" y="448056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1" name="Google Shape;311;p7"/>
          <p:cNvSpPr txBox="1"/>
          <p:nvPr>
            <p:ph idx="1" type="subTitle"/>
          </p:nvPr>
        </p:nvSpPr>
        <p:spPr>
          <a:xfrm>
            <a:off x="1960350" y="1423450"/>
            <a:ext cx="5223300" cy="28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12" name="Google Shape;312;p7"/>
          <p:cNvGrpSpPr/>
          <p:nvPr/>
        </p:nvGrpSpPr>
        <p:grpSpPr>
          <a:xfrm>
            <a:off x="-796360" y="4319112"/>
            <a:ext cx="10741701" cy="1510188"/>
            <a:chOff x="-796360" y="4319112"/>
            <a:chExt cx="10741701" cy="1510188"/>
          </a:xfrm>
        </p:grpSpPr>
        <p:sp>
          <p:nvSpPr>
            <p:cNvPr id="313" name="Google Shape;313;p7"/>
            <p:cNvSpPr/>
            <p:nvPr/>
          </p:nvSpPr>
          <p:spPr>
            <a:xfrm flipH="1" rot="10800000">
              <a:off x="-796360" y="4319112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 flipH="1" rot="10800000">
              <a:off x="8435745" y="4319112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" name="Google Shape;315;p7"/>
          <p:cNvGrpSpPr/>
          <p:nvPr/>
        </p:nvGrpSpPr>
        <p:grpSpPr>
          <a:xfrm>
            <a:off x="-123450" y="77552"/>
            <a:ext cx="9390900" cy="718238"/>
            <a:chOff x="-123450" y="77552"/>
            <a:chExt cx="9390900" cy="718238"/>
          </a:xfrm>
        </p:grpSpPr>
        <p:grpSp>
          <p:nvGrpSpPr>
            <p:cNvPr id="316" name="Google Shape;316;p7"/>
            <p:cNvGrpSpPr/>
            <p:nvPr/>
          </p:nvGrpSpPr>
          <p:grpSpPr>
            <a:xfrm flipH="1" rot="10800000">
              <a:off x="-123450" y="77565"/>
              <a:ext cx="767250" cy="718225"/>
              <a:chOff x="5215250" y="4706200"/>
              <a:chExt cx="767250" cy="718225"/>
            </a:xfrm>
          </p:grpSpPr>
          <p:sp>
            <p:nvSpPr>
              <p:cNvPr id="317" name="Google Shape;317;p7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7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7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7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7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7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7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7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7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7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7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7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7" name="Google Shape;337;p7"/>
            <p:cNvGrpSpPr/>
            <p:nvPr/>
          </p:nvGrpSpPr>
          <p:grpSpPr>
            <a:xfrm flipH="1" rot="10800000">
              <a:off x="8500200" y="77552"/>
              <a:ext cx="767250" cy="718225"/>
              <a:chOff x="5215250" y="4706200"/>
              <a:chExt cx="767250" cy="718225"/>
            </a:xfrm>
          </p:grpSpPr>
          <p:sp>
            <p:nvSpPr>
              <p:cNvPr id="338" name="Google Shape;338;p7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7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8"/>
          <p:cNvSpPr txBox="1"/>
          <p:nvPr>
            <p:ph type="title"/>
          </p:nvPr>
        </p:nvSpPr>
        <p:spPr>
          <a:xfrm>
            <a:off x="892500" y="1934400"/>
            <a:ext cx="7359000" cy="12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60" name="Google Shape;360;p8"/>
          <p:cNvGrpSpPr/>
          <p:nvPr/>
        </p:nvGrpSpPr>
        <p:grpSpPr>
          <a:xfrm>
            <a:off x="329600" y="180388"/>
            <a:ext cx="8484800" cy="718238"/>
            <a:chOff x="329600" y="180388"/>
            <a:chExt cx="8484800" cy="718238"/>
          </a:xfrm>
        </p:grpSpPr>
        <p:grpSp>
          <p:nvGrpSpPr>
            <p:cNvPr id="361" name="Google Shape;361;p8"/>
            <p:cNvGrpSpPr/>
            <p:nvPr/>
          </p:nvGrpSpPr>
          <p:grpSpPr>
            <a:xfrm>
              <a:off x="329600" y="180388"/>
              <a:ext cx="767250" cy="718225"/>
              <a:chOff x="5215250" y="4706200"/>
              <a:chExt cx="767250" cy="718225"/>
            </a:xfrm>
          </p:grpSpPr>
          <p:sp>
            <p:nvSpPr>
              <p:cNvPr id="362" name="Google Shape;362;p8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8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8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8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8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8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8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8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8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8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8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8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8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8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8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8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" name="Google Shape;382;p8"/>
            <p:cNvGrpSpPr/>
            <p:nvPr/>
          </p:nvGrpSpPr>
          <p:grpSpPr>
            <a:xfrm>
              <a:off x="8047150" y="180400"/>
              <a:ext cx="767250" cy="718225"/>
              <a:chOff x="5215250" y="4706200"/>
              <a:chExt cx="767250" cy="718225"/>
            </a:xfrm>
          </p:grpSpPr>
          <p:sp>
            <p:nvSpPr>
              <p:cNvPr id="383" name="Google Shape;383;p8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8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8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8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8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8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8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8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3" name="Google Shape;403;p8"/>
          <p:cNvGrpSpPr/>
          <p:nvPr/>
        </p:nvGrpSpPr>
        <p:grpSpPr>
          <a:xfrm>
            <a:off x="-891261" y="4301134"/>
            <a:ext cx="10930245" cy="1782550"/>
            <a:chOff x="-891261" y="4301134"/>
            <a:chExt cx="10930245" cy="1782550"/>
          </a:xfrm>
        </p:grpSpPr>
        <p:sp>
          <p:nvSpPr>
            <p:cNvPr id="404" name="Google Shape;404;p8"/>
            <p:cNvSpPr/>
            <p:nvPr/>
          </p:nvSpPr>
          <p:spPr>
            <a:xfrm>
              <a:off x="-891261" y="4301134"/>
              <a:ext cx="1782550" cy="1782550"/>
            </a:xfrm>
            <a:custGeom>
              <a:rect b="b" l="l" r="r" t="t"/>
              <a:pathLst>
                <a:path extrusionOk="0" h="71302" w="71302">
                  <a:moveTo>
                    <a:pt x="35651" y="10021"/>
                  </a:moveTo>
                  <a:lnTo>
                    <a:pt x="36298" y="10041"/>
                  </a:lnTo>
                  <a:lnTo>
                    <a:pt x="36926" y="10060"/>
                  </a:lnTo>
                  <a:lnTo>
                    <a:pt x="37573" y="10100"/>
                  </a:lnTo>
                  <a:lnTo>
                    <a:pt x="38200" y="10158"/>
                  </a:lnTo>
                  <a:lnTo>
                    <a:pt x="38828" y="10217"/>
                  </a:lnTo>
                  <a:lnTo>
                    <a:pt x="39455" y="10315"/>
                  </a:lnTo>
                  <a:lnTo>
                    <a:pt x="40063" y="10413"/>
                  </a:lnTo>
                  <a:lnTo>
                    <a:pt x="40691" y="10531"/>
                  </a:lnTo>
                  <a:lnTo>
                    <a:pt x="41299" y="10649"/>
                  </a:lnTo>
                  <a:lnTo>
                    <a:pt x="41906" y="10805"/>
                  </a:lnTo>
                  <a:lnTo>
                    <a:pt x="42514" y="10962"/>
                  </a:lnTo>
                  <a:lnTo>
                    <a:pt x="43122" y="11139"/>
                  </a:lnTo>
                  <a:lnTo>
                    <a:pt x="43711" y="11315"/>
                  </a:lnTo>
                  <a:lnTo>
                    <a:pt x="44299" y="11511"/>
                  </a:lnTo>
                  <a:lnTo>
                    <a:pt x="44887" y="11727"/>
                  </a:lnTo>
                  <a:lnTo>
                    <a:pt x="45456" y="11962"/>
                  </a:lnTo>
                  <a:lnTo>
                    <a:pt x="46044" y="12217"/>
                  </a:lnTo>
                  <a:lnTo>
                    <a:pt x="46593" y="12472"/>
                  </a:lnTo>
                  <a:lnTo>
                    <a:pt x="47162" y="12747"/>
                  </a:lnTo>
                  <a:lnTo>
                    <a:pt x="47711" y="13041"/>
                  </a:lnTo>
                  <a:lnTo>
                    <a:pt x="48260" y="13335"/>
                  </a:lnTo>
                  <a:lnTo>
                    <a:pt x="48809" y="13649"/>
                  </a:lnTo>
                  <a:lnTo>
                    <a:pt x="49339" y="13982"/>
                  </a:lnTo>
                  <a:lnTo>
                    <a:pt x="49868" y="14316"/>
                  </a:lnTo>
                  <a:lnTo>
                    <a:pt x="50378" y="14669"/>
                  </a:lnTo>
                  <a:lnTo>
                    <a:pt x="50888" y="15041"/>
                  </a:lnTo>
                  <a:lnTo>
                    <a:pt x="51398" y="15433"/>
                  </a:lnTo>
                  <a:lnTo>
                    <a:pt x="51888" y="15826"/>
                  </a:lnTo>
                  <a:lnTo>
                    <a:pt x="52378" y="16237"/>
                  </a:lnTo>
                  <a:lnTo>
                    <a:pt x="52849" y="16649"/>
                  </a:lnTo>
                  <a:lnTo>
                    <a:pt x="53319" y="17081"/>
                  </a:lnTo>
                  <a:lnTo>
                    <a:pt x="53770" y="17532"/>
                  </a:lnTo>
                  <a:lnTo>
                    <a:pt x="54221" y="18002"/>
                  </a:lnTo>
                  <a:lnTo>
                    <a:pt x="54653" y="18453"/>
                  </a:lnTo>
                  <a:lnTo>
                    <a:pt x="55084" y="18944"/>
                  </a:lnTo>
                  <a:lnTo>
                    <a:pt x="55476" y="19414"/>
                  </a:lnTo>
                  <a:lnTo>
                    <a:pt x="55888" y="19924"/>
                  </a:lnTo>
                  <a:lnTo>
                    <a:pt x="56261" y="20414"/>
                  </a:lnTo>
                  <a:lnTo>
                    <a:pt x="56633" y="20924"/>
                  </a:lnTo>
                  <a:lnTo>
                    <a:pt x="56986" y="21454"/>
                  </a:lnTo>
                  <a:lnTo>
                    <a:pt x="57320" y="21963"/>
                  </a:lnTo>
                  <a:lnTo>
                    <a:pt x="57653" y="22513"/>
                  </a:lnTo>
                  <a:lnTo>
                    <a:pt x="57967" y="23042"/>
                  </a:lnTo>
                  <a:lnTo>
                    <a:pt x="58281" y="23591"/>
                  </a:lnTo>
                  <a:lnTo>
                    <a:pt x="58555" y="24140"/>
                  </a:lnTo>
                  <a:lnTo>
                    <a:pt x="58830" y="24709"/>
                  </a:lnTo>
                  <a:lnTo>
                    <a:pt x="59104" y="25277"/>
                  </a:lnTo>
                  <a:lnTo>
                    <a:pt x="59339" y="25846"/>
                  </a:lnTo>
                  <a:lnTo>
                    <a:pt x="59575" y="26415"/>
                  </a:lnTo>
                  <a:lnTo>
                    <a:pt x="59790" y="27003"/>
                  </a:lnTo>
                  <a:lnTo>
                    <a:pt x="59987" y="27591"/>
                  </a:lnTo>
                  <a:lnTo>
                    <a:pt x="60183" y="28199"/>
                  </a:lnTo>
                  <a:lnTo>
                    <a:pt x="60359" y="28788"/>
                  </a:lnTo>
                  <a:lnTo>
                    <a:pt x="60516" y="29396"/>
                  </a:lnTo>
                  <a:lnTo>
                    <a:pt x="60653" y="30003"/>
                  </a:lnTo>
                  <a:lnTo>
                    <a:pt x="60791" y="30611"/>
                  </a:lnTo>
                  <a:lnTo>
                    <a:pt x="60908" y="31239"/>
                  </a:lnTo>
                  <a:lnTo>
                    <a:pt x="61006" y="31866"/>
                  </a:lnTo>
                  <a:lnTo>
                    <a:pt x="61085" y="32474"/>
                  </a:lnTo>
                  <a:lnTo>
                    <a:pt x="61163" y="33121"/>
                  </a:lnTo>
                  <a:lnTo>
                    <a:pt x="61202" y="33749"/>
                  </a:lnTo>
                  <a:lnTo>
                    <a:pt x="61242" y="34376"/>
                  </a:lnTo>
                  <a:lnTo>
                    <a:pt x="61261" y="35024"/>
                  </a:lnTo>
                  <a:lnTo>
                    <a:pt x="61281" y="35651"/>
                  </a:lnTo>
                  <a:lnTo>
                    <a:pt x="61261" y="36298"/>
                  </a:lnTo>
                  <a:lnTo>
                    <a:pt x="61242" y="36926"/>
                  </a:lnTo>
                  <a:lnTo>
                    <a:pt x="61202" y="37573"/>
                  </a:lnTo>
                  <a:lnTo>
                    <a:pt x="61163" y="38200"/>
                  </a:lnTo>
                  <a:lnTo>
                    <a:pt x="61085" y="38828"/>
                  </a:lnTo>
                  <a:lnTo>
                    <a:pt x="61006" y="39455"/>
                  </a:lnTo>
                  <a:lnTo>
                    <a:pt x="60908" y="40083"/>
                  </a:lnTo>
                  <a:lnTo>
                    <a:pt x="60791" y="40691"/>
                  </a:lnTo>
                  <a:lnTo>
                    <a:pt x="60653" y="41318"/>
                  </a:lnTo>
                  <a:lnTo>
                    <a:pt x="60516" y="41926"/>
                  </a:lnTo>
                  <a:lnTo>
                    <a:pt x="60359" y="42514"/>
                  </a:lnTo>
                  <a:lnTo>
                    <a:pt x="60183" y="43122"/>
                  </a:lnTo>
                  <a:lnTo>
                    <a:pt x="59987" y="43711"/>
                  </a:lnTo>
                  <a:lnTo>
                    <a:pt x="59790" y="44299"/>
                  </a:lnTo>
                  <a:lnTo>
                    <a:pt x="59575" y="44887"/>
                  </a:lnTo>
                  <a:lnTo>
                    <a:pt x="59339" y="45476"/>
                  </a:lnTo>
                  <a:lnTo>
                    <a:pt x="59104" y="46044"/>
                  </a:lnTo>
                  <a:lnTo>
                    <a:pt x="58830" y="46613"/>
                  </a:lnTo>
                  <a:lnTo>
                    <a:pt x="58555" y="47162"/>
                  </a:lnTo>
                  <a:lnTo>
                    <a:pt x="58281" y="47731"/>
                  </a:lnTo>
                  <a:lnTo>
                    <a:pt x="57967" y="48260"/>
                  </a:lnTo>
                  <a:lnTo>
                    <a:pt x="57653" y="48809"/>
                  </a:lnTo>
                  <a:lnTo>
                    <a:pt x="57320" y="49339"/>
                  </a:lnTo>
                  <a:lnTo>
                    <a:pt x="56986" y="49868"/>
                  </a:lnTo>
                  <a:lnTo>
                    <a:pt x="56633" y="50378"/>
                  </a:lnTo>
                  <a:lnTo>
                    <a:pt x="56261" y="50888"/>
                  </a:lnTo>
                  <a:lnTo>
                    <a:pt x="55888" y="51398"/>
                  </a:lnTo>
                  <a:lnTo>
                    <a:pt x="55476" y="51888"/>
                  </a:lnTo>
                  <a:lnTo>
                    <a:pt x="55084" y="52378"/>
                  </a:lnTo>
                  <a:lnTo>
                    <a:pt x="54653" y="52849"/>
                  </a:lnTo>
                  <a:lnTo>
                    <a:pt x="54221" y="53319"/>
                  </a:lnTo>
                  <a:lnTo>
                    <a:pt x="53770" y="53770"/>
                  </a:lnTo>
                  <a:lnTo>
                    <a:pt x="53319" y="54222"/>
                  </a:lnTo>
                  <a:lnTo>
                    <a:pt x="52849" y="54653"/>
                  </a:lnTo>
                  <a:lnTo>
                    <a:pt x="52378" y="55084"/>
                  </a:lnTo>
                  <a:lnTo>
                    <a:pt x="51888" y="55496"/>
                  </a:lnTo>
                  <a:lnTo>
                    <a:pt x="51398" y="55888"/>
                  </a:lnTo>
                  <a:lnTo>
                    <a:pt x="50888" y="56261"/>
                  </a:lnTo>
                  <a:lnTo>
                    <a:pt x="50378" y="56634"/>
                  </a:lnTo>
                  <a:lnTo>
                    <a:pt x="49868" y="56986"/>
                  </a:lnTo>
                  <a:lnTo>
                    <a:pt x="49339" y="57339"/>
                  </a:lnTo>
                  <a:lnTo>
                    <a:pt x="48809" y="57673"/>
                  </a:lnTo>
                  <a:lnTo>
                    <a:pt x="48260" y="57987"/>
                  </a:lnTo>
                  <a:lnTo>
                    <a:pt x="47711" y="58281"/>
                  </a:lnTo>
                  <a:lnTo>
                    <a:pt x="47162" y="58575"/>
                  </a:lnTo>
                  <a:lnTo>
                    <a:pt x="46593" y="58849"/>
                  </a:lnTo>
                  <a:lnTo>
                    <a:pt x="46044" y="59104"/>
                  </a:lnTo>
                  <a:lnTo>
                    <a:pt x="45456" y="59340"/>
                  </a:lnTo>
                  <a:lnTo>
                    <a:pt x="44887" y="59575"/>
                  </a:lnTo>
                  <a:lnTo>
                    <a:pt x="44299" y="59791"/>
                  </a:lnTo>
                  <a:lnTo>
                    <a:pt x="43711" y="60006"/>
                  </a:lnTo>
                  <a:lnTo>
                    <a:pt x="43122" y="60183"/>
                  </a:lnTo>
                  <a:lnTo>
                    <a:pt x="42514" y="60359"/>
                  </a:lnTo>
                  <a:lnTo>
                    <a:pt x="41906" y="60516"/>
                  </a:lnTo>
                  <a:lnTo>
                    <a:pt x="41299" y="60654"/>
                  </a:lnTo>
                  <a:lnTo>
                    <a:pt x="40691" y="60791"/>
                  </a:lnTo>
                  <a:lnTo>
                    <a:pt x="40063" y="60908"/>
                  </a:lnTo>
                  <a:lnTo>
                    <a:pt x="39455" y="61006"/>
                  </a:lnTo>
                  <a:lnTo>
                    <a:pt x="38828" y="61085"/>
                  </a:lnTo>
                  <a:lnTo>
                    <a:pt x="38200" y="61163"/>
                  </a:lnTo>
                  <a:lnTo>
                    <a:pt x="37573" y="61222"/>
                  </a:lnTo>
                  <a:lnTo>
                    <a:pt x="36926" y="61261"/>
                  </a:lnTo>
                  <a:lnTo>
                    <a:pt x="36298" y="61281"/>
                  </a:lnTo>
                  <a:lnTo>
                    <a:pt x="35004" y="61281"/>
                  </a:lnTo>
                  <a:lnTo>
                    <a:pt x="34376" y="61261"/>
                  </a:lnTo>
                  <a:lnTo>
                    <a:pt x="33729" y="61222"/>
                  </a:lnTo>
                  <a:lnTo>
                    <a:pt x="33102" y="61163"/>
                  </a:lnTo>
                  <a:lnTo>
                    <a:pt x="32474" y="61085"/>
                  </a:lnTo>
                  <a:lnTo>
                    <a:pt x="31847" y="61006"/>
                  </a:lnTo>
                  <a:lnTo>
                    <a:pt x="31239" y="60908"/>
                  </a:lnTo>
                  <a:lnTo>
                    <a:pt x="30611" y="60791"/>
                  </a:lnTo>
                  <a:lnTo>
                    <a:pt x="30003" y="60654"/>
                  </a:lnTo>
                  <a:lnTo>
                    <a:pt x="29395" y="60516"/>
                  </a:lnTo>
                  <a:lnTo>
                    <a:pt x="28788" y="60359"/>
                  </a:lnTo>
                  <a:lnTo>
                    <a:pt x="28180" y="60183"/>
                  </a:lnTo>
                  <a:lnTo>
                    <a:pt x="27591" y="60006"/>
                  </a:lnTo>
                  <a:lnTo>
                    <a:pt x="27003" y="59791"/>
                  </a:lnTo>
                  <a:lnTo>
                    <a:pt x="26415" y="59575"/>
                  </a:lnTo>
                  <a:lnTo>
                    <a:pt x="25846" y="59340"/>
                  </a:lnTo>
                  <a:lnTo>
                    <a:pt x="25258" y="59104"/>
                  </a:lnTo>
                  <a:lnTo>
                    <a:pt x="24709" y="58849"/>
                  </a:lnTo>
                  <a:lnTo>
                    <a:pt x="24140" y="58575"/>
                  </a:lnTo>
                  <a:lnTo>
                    <a:pt x="23591" y="58281"/>
                  </a:lnTo>
                  <a:lnTo>
                    <a:pt x="23042" y="57987"/>
                  </a:lnTo>
                  <a:lnTo>
                    <a:pt x="22493" y="57673"/>
                  </a:lnTo>
                  <a:lnTo>
                    <a:pt x="21963" y="57339"/>
                  </a:lnTo>
                  <a:lnTo>
                    <a:pt x="21434" y="56986"/>
                  </a:lnTo>
                  <a:lnTo>
                    <a:pt x="20924" y="56634"/>
                  </a:lnTo>
                  <a:lnTo>
                    <a:pt x="20414" y="56261"/>
                  </a:lnTo>
                  <a:lnTo>
                    <a:pt x="19904" y="55888"/>
                  </a:lnTo>
                  <a:lnTo>
                    <a:pt x="19414" y="55496"/>
                  </a:lnTo>
                  <a:lnTo>
                    <a:pt x="18924" y="55084"/>
                  </a:lnTo>
                  <a:lnTo>
                    <a:pt x="18453" y="54653"/>
                  </a:lnTo>
                  <a:lnTo>
                    <a:pt x="17983" y="54222"/>
                  </a:lnTo>
                  <a:lnTo>
                    <a:pt x="17532" y="53770"/>
                  </a:lnTo>
                  <a:lnTo>
                    <a:pt x="17080" y="53319"/>
                  </a:lnTo>
                  <a:lnTo>
                    <a:pt x="16649" y="52849"/>
                  </a:lnTo>
                  <a:lnTo>
                    <a:pt x="16218" y="52378"/>
                  </a:lnTo>
                  <a:lnTo>
                    <a:pt x="15825" y="51888"/>
                  </a:lnTo>
                  <a:lnTo>
                    <a:pt x="15414" y="51398"/>
                  </a:lnTo>
                  <a:lnTo>
                    <a:pt x="15041" y="50888"/>
                  </a:lnTo>
                  <a:lnTo>
                    <a:pt x="14669" y="50378"/>
                  </a:lnTo>
                  <a:lnTo>
                    <a:pt x="14316" y="49868"/>
                  </a:lnTo>
                  <a:lnTo>
                    <a:pt x="13982" y="49339"/>
                  </a:lnTo>
                  <a:lnTo>
                    <a:pt x="13649" y="48809"/>
                  </a:lnTo>
                  <a:lnTo>
                    <a:pt x="13335" y="48260"/>
                  </a:lnTo>
                  <a:lnTo>
                    <a:pt x="13021" y="47731"/>
                  </a:lnTo>
                  <a:lnTo>
                    <a:pt x="12747" y="47162"/>
                  </a:lnTo>
                  <a:lnTo>
                    <a:pt x="12472" y="46613"/>
                  </a:lnTo>
                  <a:lnTo>
                    <a:pt x="12217" y="46044"/>
                  </a:lnTo>
                  <a:lnTo>
                    <a:pt x="11962" y="45476"/>
                  </a:lnTo>
                  <a:lnTo>
                    <a:pt x="11727" y="44887"/>
                  </a:lnTo>
                  <a:lnTo>
                    <a:pt x="11511" y="44299"/>
                  </a:lnTo>
                  <a:lnTo>
                    <a:pt x="11315" y="43711"/>
                  </a:lnTo>
                  <a:lnTo>
                    <a:pt x="11119" y="43122"/>
                  </a:lnTo>
                  <a:lnTo>
                    <a:pt x="10943" y="42514"/>
                  </a:lnTo>
                  <a:lnTo>
                    <a:pt x="10786" y="41926"/>
                  </a:lnTo>
                  <a:lnTo>
                    <a:pt x="10649" y="41318"/>
                  </a:lnTo>
                  <a:lnTo>
                    <a:pt x="10511" y="40691"/>
                  </a:lnTo>
                  <a:lnTo>
                    <a:pt x="10394" y="40083"/>
                  </a:lnTo>
                  <a:lnTo>
                    <a:pt x="10296" y="39455"/>
                  </a:lnTo>
                  <a:lnTo>
                    <a:pt x="10217" y="38828"/>
                  </a:lnTo>
                  <a:lnTo>
                    <a:pt x="10158" y="38200"/>
                  </a:lnTo>
                  <a:lnTo>
                    <a:pt x="10099" y="37573"/>
                  </a:lnTo>
                  <a:lnTo>
                    <a:pt x="10060" y="36926"/>
                  </a:lnTo>
                  <a:lnTo>
                    <a:pt x="10041" y="36298"/>
                  </a:lnTo>
                  <a:lnTo>
                    <a:pt x="10021" y="35651"/>
                  </a:lnTo>
                  <a:lnTo>
                    <a:pt x="10041" y="35024"/>
                  </a:lnTo>
                  <a:lnTo>
                    <a:pt x="10060" y="34376"/>
                  </a:lnTo>
                  <a:lnTo>
                    <a:pt x="10099" y="33749"/>
                  </a:lnTo>
                  <a:lnTo>
                    <a:pt x="10158" y="33121"/>
                  </a:lnTo>
                  <a:lnTo>
                    <a:pt x="10217" y="32474"/>
                  </a:lnTo>
                  <a:lnTo>
                    <a:pt x="10296" y="31866"/>
                  </a:lnTo>
                  <a:lnTo>
                    <a:pt x="10394" y="31239"/>
                  </a:lnTo>
                  <a:lnTo>
                    <a:pt x="10511" y="30611"/>
                  </a:lnTo>
                  <a:lnTo>
                    <a:pt x="10649" y="30003"/>
                  </a:lnTo>
                  <a:lnTo>
                    <a:pt x="10786" y="29396"/>
                  </a:lnTo>
                  <a:lnTo>
                    <a:pt x="10943" y="28788"/>
                  </a:lnTo>
                  <a:lnTo>
                    <a:pt x="11119" y="28199"/>
                  </a:lnTo>
                  <a:lnTo>
                    <a:pt x="11315" y="27591"/>
                  </a:lnTo>
                  <a:lnTo>
                    <a:pt x="11511" y="27003"/>
                  </a:lnTo>
                  <a:lnTo>
                    <a:pt x="11727" y="26415"/>
                  </a:lnTo>
                  <a:lnTo>
                    <a:pt x="11962" y="25846"/>
                  </a:lnTo>
                  <a:lnTo>
                    <a:pt x="12217" y="25277"/>
                  </a:lnTo>
                  <a:lnTo>
                    <a:pt x="12472" y="24709"/>
                  </a:lnTo>
                  <a:lnTo>
                    <a:pt x="12747" y="24140"/>
                  </a:lnTo>
                  <a:lnTo>
                    <a:pt x="13021" y="23591"/>
                  </a:lnTo>
                  <a:lnTo>
                    <a:pt x="13335" y="23042"/>
                  </a:lnTo>
                  <a:lnTo>
                    <a:pt x="13649" y="22513"/>
                  </a:lnTo>
                  <a:lnTo>
                    <a:pt x="13982" y="21963"/>
                  </a:lnTo>
                  <a:lnTo>
                    <a:pt x="14316" y="21454"/>
                  </a:lnTo>
                  <a:lnTo>
                    <a:pt x="14669" y="20924"/>
                  </a:lnTo>
                  <a:lnTo>
                    <a:pt x="15041" y="20414"/>
                  </a:lnTo>
                  <a:lnTo>
                    <a:pt x="15414" y="19924"/>
                  </a:lnTo>
                  <a:lnTo>
                    <a:pt x="15825" y="19414"/>
                  </a:lnTo>
                  <a:lnTo>
                    <a:pt x="16218" y="18944"/>
                  </a:lnTo>
                  <a:lnTo>
                    <a:pt x="16649" y="18453"/>
                  </a:lnTo>
                  <a:lnTo>
                    <a:pt x="17080" y="18002"/>
                  </a:lnTo>
                  <a:lnTo>
                    <a:pt x="17532" y="17532"/>
                  </a:lnTo>
                  <a:lnTo>
                    <a:pt x="17983" y="17081"/>
                  </a:lnTo>
                  <a:lnTo>
                    <a:pt x="18453" y="16649"/>
                  </a:lnTo>
                  <a:lnTo>
                    <a:pt x="18924" y="16237"/>
                  </a:lnTo>
                  <a:lnTo>
                    <a:pt x="19414" y="15826"/>
                  </a:lnTo>
                  <a:lnTo>
                    <a:pt x="19904" y="15433"/>
                  </a:lnTo>
                  <a:lnTo>
                    <a:pt x="20414" y="15041"/>
                  </a:lnTo>
                  <a:lnTo>
                    <a:pt x="20924" y="14669"/>
                  </a:lnTo>
                  <a:lnTo>
                    <a:pt x="21434" y="14316"/>
                  </a:lnTo>
                  <a:lnTo>
                    <a:pt x="21963" y="13982"/>
                  </a:lnTo>
                  <a:lnTo>
                    <a:pt x="22493" y="13649"/>
                  </a:lnTo>
                  <a:lnTo>
                    <a:pt x="23042" y="13335"/>
                  </a:lnTo>
                  <a:lnTo>
                    <a:pt x="23591" y="13041"/>
                  </a:lnTo>
                  <a:lnTo>
                    <a:pt x="24140" y="12747"/>
                  </a:lnTo>
                  <a:lnTo>
                    <a:pt x="24709" y="12472"/>
                  </a:lnTo>
                  <a:lnTo>
                    <a:pt x="25258" y="12217"/>
                  </a:lnTo>
                  <a:lnTo>
                    <a:pt x="25846" y="11962"/>
                  </a:lnTo>
                  <a:lnTo>
                    <a:pt x="26415" y="11727"/>
                  </a:lnTo>
                  <a:lnTo>
                    <a:pt x="27003" y="11511"/>
                  </a:lnTo>
                  <a:lnTo>
                    <a:pt x="27591" y="11315"/>
                  </a:lnTo>
                  <a:lnTo>
                    <a:pt x="28180" y="11139"/>
                  </a:lnTo>
                  <a:lnTo>
                    <a:pt x="28788" y="10962"/>
                  </a:lnTo>
                  <a:lnTo>
                    <a:pt x="29395" y="10805"/>
                  </a:lnTo>
                  <a:lnTo>
                    <a:pt x="30003" y="10649"/>
                  </a:lnTo>
                  <a:lnTo>
                    <a:pt x="30611" y="10531"/>
                  </a:lnTo>
                  <a:lnTo>
                    <a:pt x="31239" y="10413"/>
                  </a:lnTo>
                  <a:lnTo>
                    <a:pt x="31847" y="10315"/>
                  </a:lnTo>
                  <a:lnTo>
                    <a:pt x="32474" y="10217"/>
                  </a:lnTo>
                  <a:lnTo>
                    <a:pt x="33102" y="10158"/>
                  </a:lnTo>
                  <a:lnTo>
                    <a:pt x="33729" y="10100"/>
                  </a:lnTo>
                  <a:lnTo>
                    <a:pt x="34376" y="10060"/>
                  </a:lnTo>
                  <a:lnTo>
                    <a:pt x="35004" y="10041"/>
                  </a:lnTo>
                  <a:lnTo>
                    <a:pt x="35651" y="10021"/>
                  </a:lnTo>
                  <a:close/>
                  <a:moveTo>
                    <a:pt x="35651" y="0"/>
                  </a:moveTo>
                  <a:lnTo>
                    <a:pt x="34749" y="20"/>
                  </a:lnTo>
                  <a:lnTo>
                    <a:pt x="33847" y="59"/>
                  </a:lnTo>
                  <a:lnTo>
                    <a:pt x="32964" y="99"/>
                  </a:lnTo>
                  <a:lnTo>
                    <a:pt x="32062" y="177"/>
                  </a:lnTo>
                  <a:lnTo>
                    <a:pt x="31180" y="275"/>
                  </a:lnTo>
                  <a:lnTo>
                    <a:pt x="30297" y="412"/>
                  </a:lnTo>
                  <a:lnTo>
                    <a:pt x="29435" y="550"/>
                  </a:lnTo>
                  <a:lnTo>
                    <a:pt x="28552" y="706"/>
                  </a:lnTo>
                  <a:lnTo>
                    <a:pt x="27689" y="903"/>
                  </a:lnTo>
                  <a:lnTo>
                    <a:pt x="26827" y="1099"/>
                  </a:lnTo>
                  <a:lnTo>
                    <a:pt x="25964" y="1334"/>
                  </a:lnTo>
                  <a:lnTo>
                    <a:pt x="25120" y="1589"/>
                  </a:lnTo>
                  <a:lnTo>
                    <a:pt x="24277" y="1863"/>
                  </a:lnTo>
                  <a:lnTo>
                    <a:pt x="23434" y="2158"/>
                  </a:lnTo>
                  <a:lnTo>
                    <a:pt x="22610" y="2471"/>
                  </a:lnTo>
                  <a:lnTo>
                    <a:pt x="21767" y="2805"/>
                  </a:lnTo>
                  <a:lnTo>
                    <a:pt x="20983" y="3158"/>
                  </a:lnTo>
                  <a:lnTo>
                    <a:pt x="20198" y="3511"/>
                  </a:lnTo>
                  <a:lnTo>
                    <a:pt x="19434" y="3903"/>
                  </a:lnTo>
                  <a:lnTo>
                    <a:pt x="18669" y="4295"/>
                  </a:lnTo>
                  <a:lnTo>
                    <a:pt x="17924" y="4726"/>
                  </a:lnTo>
                  <a:lnTo>
                    <a:pt x="17179" y="5158"/>
                  </a:lnTo>
                  <a:lnTo>
                    <a:pt x="16453" y="5609"/>
                  </a:lnTo>
                  <a:lnTo>
                    <a:pt x="15747" y="6080"/>
                  </a:lnTo>
                  <a:lnTo>
                    <a:pt x="15041" y="6570"/>
                  </a:lnTo>
                  <a:lnTo>
                    <a:pt x="14355" y="7060"/>
                  </a:lnTo>
                  <a:lnTo>
                    <a:pt x="13668" y="7589"/>
                  </a:lnTo>
                  <a:lnTo>
                    <a:pt x="13002" y="8119"/>
                  </a:lnTo>
                  <a:lnTo>
                    <a:pt x="12335" y="8688"/>
                  </a:lnTo>
                  <a:lnTo>
                    <a:pt x="11688" y="9256"/>
                  </a:lnTo>
                  <a:lnTo>
                    <a:pt x="11060" y="9845"/>
                  </a:lnTo>
                  <a:lnTo>
                    <a:pt x="10433" y="10452"/>
                  </a:lnTo>
                  <a:lnTo>
                    <a:pt x="9845" y="11060"/>
                  </a:lnTo>
                  <a:lnTo>
                    <a:pt x="9256" y="11708"/>
                  </a:lnTo>
                  <a:lnTo>
                    <a:pt x="8668" y="12355"/>
                  </a:lnTo>
                  <a:lnTo>
                    <a:pt x="8119" y="13002"/>
                  </a:lnTo>
                  <a:lnTo>
                    <a:pt x="7589" y="13668"/>
                  </a:lnTo>
                  <a:lnTo>
                    <a:pt x="7060" y="14355"/>
                  </a:lnTo>
                  <a:lnTo>
                    <a:pt x="6550" y="15041"/>
                  </a:lnTo>
                  <a:lnTo>
                    <a:pt x="6079" y="15747"/>
                  </a:lnTo>
                  <a:lnTo>
                    <a:pt x="5609" y="16473"/>
                  </a:lnTo>
                  <a:lnTo>
                    <a:pt x="5138" y="17198"/>
                  </a:lnTo>
                  <a:lnTo>
                    <a:pt x="4707" y="17924"/>
                  </a:lnTo>
                  <a:lnTo>
                    <a:pt x="4295" y="18669"/>
                  </a:lnTo>
                  <a:lnTo>
                    <a:pt x="3903" y="19434"/>
                  </a:lnTo>
                  <a:lnTo>
                    <a:pt x="3511" y="20199"/>
                  </a:lnTo>
                  <a:lnTo>
                    <a:pt x="3158" y="20983"/>
                  </a:lnTo>
                  <a:lnTo>
                    <a:pt x="2805" y="21787"/>
                  </a:lnTo>
                  <a:lnTo>
                    <a:pt x="2471" y="22611"/>
                  </a:lnTo>
                  <a:lnTo>
                    <a:pt x="2157" y="23434"/>
                  </a:lnTo>
                  <a:lnTo>
                    <a:pt x="1863" y="24277"/>
                  </a:lnTo>
                  <a:lnTo>
                    <a:pt x="1589" y="25121"/>
                  </a:lnTo>
                  <a:lnTo>
                    <a:pt x="1334" y="25983"/>
                  </a:lnTo>
                  <a:lnTo>
                    <a:pt x="1099" y="26827"/>
                  </a:lnTo>
                  <a:lnTo>
                    <a:pt x="883" y="27689"/>
                  </a:lnTo>
                  <a:lnTo>
                    <a:pt x="706" y="28572"/>
                  </a:lnTo>
                  <a:lnTo>
                    <a:pt x="549" y="29435"/>
                  </a:lnTo>
                  <a:lnTo>
                    <a:pt x="393" y="30317"/>
                  </a:lnTo>
                  <a:lnTo>
                    <a:pt x="275" y="31200"/>
                  </a:lnTo>
                  <a:lnTo>
                    <a:pt x="177" y="32082"/>
                  </a:lnTo>
                  <a:lnTo>
                    <a:pt x="98" y="32965"/>
                  </a:lnTo>
                  <a:lnTo>
                    <a:pt x="40" y="33867"/>
                  </a:lnTo>
                  <a:lnTo>
                    <a:pt x="20" y="34749"/>
                  </a:lnTo>
                  <a:lnTo>
                    <a:pt x="0" y="35651"/>
                  </a:lnTo>
                  <a:lnTo>
                    <a:pt x="20" y="36553"/>
                  </a:lnTo>
                  <a:lnTo>
                    <a:pt x="40" y="37455"/>
                  </a:lnTo>
                  <a:lnTo>
                    <a:pt x="98" y="38338"/>
                  </a:lnTo>
                  <a:lnTo>
                    <a:pt x="177" y="39240"/>
                  </a:lnTo>
                  <a:lnTo>
                    <a:pt x="275" y="40122"/>
                  </a:lnTo>
                  <a:lnTo>
                    <a:pt x="393" y="41005"/>
                  </a:lnTo>
                  <a:lnTo>
                    <a:pt x="549" y="41887"/>
                  </a:lnTo>
                  <a:lnTo>
                    <a:pt x="706" y="42750"/>
                  </a:lnTo>
                  <a:lnTo>
                    <a:pt x="883" y="43613"/>
                  </a:lnTo>
                  <a:lnTo>
                    <a:pt x="1099" y="44475"/>
                  </a:lnTo>
                  <a:lnTo>
                    <a:pt x="1334" y="45338"/>
                  </a:lnTo>
                  <a:lnTo>
                    <a:pt x="1589" y="46181"/>
                  </a:lnTo>
                  <a:lnTo>
                    <a:pt x="1863" y="47025"/>
                  </a:lnTo>
                  <a:lnTo>
                    <a:pt x="2157" y="47868"/>
                  </a:lnTo>
                  <a:lnTo>
                    <a:pt x="2471" y="48711"/>
                  </a:lnTo>
                  <a:lnTo>
                    <a:pt x="2805" y="49535"/>
                  </a:lnTo>
                  <a:lnTo>
                    <a:pt x="3158" y="50319"/>
                  </a:lnTo>
                  <a:lnTo>
                    <a:pt x="3511" y="51104"/>
                  </a:lnTo>
                  <a:lnTo>
                    <a:pt x="3903" y="51868"/>
                  </a:lnTo>
                  <a:lnTo>
                    <a:pt x="4295" y="52633"/>
                  </a:lnTo>
                  <a:lnTo>
                    <a:pt x="4707" y="53378"/>
                  </a:lnTo>
                  <a:lnTo>
                    <a:pt x="5138" y="54123"/>
                  </a:lnTo>
                  <a:lnTo>
                    <a:pt x="5609" y="54849"/>
                  </a:lnTo>
                  <a:lnTo>
                    <a:pt x="6079" y="55575"/>
                  </a:lnTo>
                  <a:lnTo>
                    <a:pt x="6550" y="56261"/>
                  </a:lnTo>
                  <a:lnTo>
                    <a:pt x="7060" y="56967"/>
                  </a:lnTo>
                  <a:lnTo>
                    <a:pt x="7589" y="57634"/>
                  </a:lnTo>
                  <a:lnTo>
                    <a:pt x="8119" y="58320"/>
                  </a:lnTo>
                  <a:lnTo>
                    <a:pt x="8668" y="58967"/>
                  </a:lnTo>
                  <a:lnTo>
                    <a:pt x="9256" y="59614"/>
                  </a:lnTo>
                  <a:lnTo>
                    <a:pt x="9845" y="60242"/>
                  </a:lnTo>
                  <a:lnTo>
                    <a:pt x="10433" y="60869"/>
                  </a:lnTo>
                  <a:lnTo>
                    <a:pt x="11060" y="61477"/>
                  </a:lnTo>
                  <a:lnTo>
                    <a:pt x="11688" y="62065"/>
                  </a:lnTo>
                  <a:lnTo>
                    <a:pt x="12335" y="62634"/>
                  </a:lnTo>
                  <a:lnTo>
                    <a:pt x="13002" y="63183"/>
                  </a:lnTo>
                  <a:lnTo>
                    <a:pt x="13668" y="63732"/>
                  </a:lnTo>
                  <a:lnTo>
                    <a:pt x="14355" y="64242"/>
                  </a:lnTo>
                  <a:lnTo>
                    <a:pt x="15041" y="64752"/>
                  </a:lnTo>
                  <a:lnTo>
                    <a:pt x="15747" y="65242"/>
                  </a:lnTo>
                  <a:lnTo>
                    <a:pt x="16453" y="65713"/>
                  </a:lnTo>
                  <a:lnTo>
                    <a:pt x="17179" y="66164"/>
                  </a:lnTo>
                  <a:lnTo>
                    <a:pt x="17924" y="66595"/>
                  </a:lnTo>
                  <a:lnTo>
                    <a:pt x="18669" y="67007"/>
                  </a:lnTo>
                  <a:lnTo>
                    <a:pt x="19434" y="67419"/>
                  </a:lnTo>
                  <a:lnTo>
                    <a:pt x="20198" y="67791"/>
                  </a:lnTo>
                  <a:lnTo>
                    <a:pt x="20983" y="68164"/>
                  </a:lnTo>
                  <a:lnTo>
                    <a:pt x="21767" y="68497"/>
                  </a:lnTo>
                  <a:lnTo>
                    <a:pt x="22610" y="68850"/>
                  </a:lnTo>
                  <a:lnTo>
                    <a:pt x="23434" y="69164"/>
                  </a:lnTo>
                  <a:lnTo>
                    <a:pt x="24277" y="69458"/>
                  </a:lnTo>
                  <a:lnTo>
                    <a:pt x="25120" y="69733"/>
                  </a:lnTo>
                  <a:lnTo>
                    <a:pt x="25964" y="69988"/>
                  </a:lnTo>
                  <a:lnTo>
                    <a:pt x="26827" y="70203"/>
                  </a:lnTo>
                  <a:lnTo>
                    <a:pt x="27689" y="70419"/>
                  </a:lnTo>
                  <a:lnTo>
                    <a:pt x="28552" y="70596"/>
                  </a:lnTo>
                  <a:lnTo>
                    <a:pt x="29435" y="70772"/>
                  </a:lnTo>
                  <a:lnTo>
                    <a:pt x="30297" y="70909"/>
                  </a:lnTo>
                  <a:lnTo>
                    <a:pt x="31180" y="71027"/>
                  </a:lnTo>
                  <a:lnTo>
                    <a:pt x="32062" y="71125"/>
                  </a:lnTo>
                  <a:lnTo>
                    <a:pt x="32964" y="71204"/>
                  </a:lnTo>
                  <a:lnTo>
                    <a:pt x="33847" y="71262"/>
                  </a:lnTo>
                  <a:lnTo>
                    <a:pt x="34749" y="71302"/>
                  </a:lnTo>
                  <a:lnTo>
                    <a:pt x="36553" y="71302"/>
                  </a:lnTo>
                  <a:lnTo>
                    <a:pt x="37455" y="71262"/>
                  </a:lnTo>
                  <a:lnTo>
                    <a:pt x="38337" y="71204"/>
                  </a:lnTo>
                  <a:lnTo>
                    <a:pt x="39239" y="71125"/>
                  </a:lnTo>
                  <a:lnTo>
                    <a:pt x="40122" y="71027"/>
                  </a:lnTo>
                  <a:lnTo>
                    <a:pt x="41004" y="70909"/>
                  </a:lnTo>
                  <a:lnTo>
                    <a:pt x="41867" y="70772"/>
                  </a:lnTo>
                  <a:lnTo>
                    <a:pt x="42750" y="70596"/>
                  </a:lnTo>
                  <a:lnTo>
                    <a:pt x="43612" y="70419"/>
                  </a:lnTo>
                  <a:lnTo>
                    <a:pt x="44475" y="70203"/>
                  </a:lnTo>
                  <a:lnTo>
                    <a:pt x="45338" y="69988"/>
                  </a:lnTo>
                  <a:lnTo>
                    <a:pt x="46181" y="69733"/>
                  </a:lnTo>
                  <a:lnTo>
                    <a:pt x="47025" y="69458"/>
                  </a:lnTo>
                  <a:lnTo>
                    <a:pt x="47868" y="69164"/>
                  </a:lnTo>
                  <a:lnTo>
                    <a:pt x="48711" y="68850"/>
                  </a:lnTo>
                  <a:lnTo>
                    <a:pt x="49535" y="68497"/>
                  </a:lnTo>
                  <a:lnTo>
                    <a:pt x="50319" y="68164"/>
                  </a:lnTo>
                  <a:lnTo>
                    <a:pt x="51103" y="67791"/>
                  </a:lnTo>
                  <a:lnTo>
                    <a:pt x="51868" y="67419"/>
                  </a:lnTo>
                  <a:lnTo>
                    <a:pt x="52633" y="67007"/>
                  </a:lnTo>
                  <a:lnTo>
                    <a:pt x="53378" y="66595"/>
                  </a:lnTo>
                  <a:lnTo>
                    <a:pt x="54123" y="66164"/>
                  </a:lnTo>
                  <a:lnTo>
                    <a:pt x="54849" y="65713"/>
                  </a:lnTo>
                  <a:lnTo>
                    <a:pt x="55555" y="65242"/>
                  </a:lnTo>
                  <a:lnTo>
                    <a:pt x="56261" y="64752"/>
                  </a:lnTo>
                  <a:lnTo>
                    <a:pt x="56947" y="64242"/>
                  </a:lnTo>
                  <a:lnTo>
                    <a:pt x="57633" y="63732"/>
                  </a:lnTo>
                  <a:lnTo>
                    <a:pt x="58300" y="63183"/>
                  </a:lnTo>
                  <a:lnTo>
                    <a:pt x="58967" y="62634"/>
                  </a:lnTo>
                  <a:lnTo>
                    <a:pt x="59614" y="62065"/>
                  </a:lnTo>
                  <a:lnTo>
                    <a:pt x="60242" y="61477"/>
                  </a:lnTo>
                  <a:lnTo>
                    <a:pt x="60869" y="60869"/>
                  </a:lnTo>
                  <a:lnTo>
                    <a:pt x="61457" y="60242"/>
                  </a:lnTo>
                  <a:lnTo>
                    <a:pt x="62046" y="59614"/>
                  </a:lnTo>
                  <a:lnTo>
                    <a:pt x="62634" y="58967"/>
                  </a:lnTo>
                  <a:lnTo>
                    <a:pt x="63183" y="58320"/>
                  </a:lnTo>
                  <a:lnTo>
                    <a:pt x="63712" y="57634"/>
                  </a:lnTo>
                  <a:lnTo>
                    <a:pt x="64242" y="56967"/>
                  </a:lnTo>
                  <a:lnTo>
                    <a:pt x="64752" y="56261"/>
                  </a:lnTo>
                  <a:lnTo>
                    <a:pt x="65242" y="55575"/>
                  </a:lnTo>
                  <a:lnTo>
                    <a:pt x="65693" y="54849"/>
                  </a:lnTo>
                  <a:lnTo>
                    <a:pt x="66164" y="54123"/>
                  </a:lnTo>
                  <a:lnTo>
                    <a:pt x="66595" y="53378"/>
                  </a:lnTo>
                  <a:lnTo>
                    <a:pt x="67007" y="52633"/>
                  </a:lnTo>
                  <a:lnTo>
                    <a:pt x="67399" y="51868"/>
                  </a:lnTo>
                  <a:lnTo>
                    <a:pt x="67791" y="51104"/>
                  </a:lnTo>
                  <a:lnTo>
                    <a:pt x="68144" y="50319"/>
                  </a:lnTo>
                  <a:lnTo>
                    <a:pt x="68497" y="49535"/>
                  </a:lnTo>
                  <a:lnTo>
                    <a:pt x="68831" y="48711"/>
                  </a:lnTo>
                  <a:lnTo>
                    <a:pt x="69144" y="47868"/>
                  </a:lnTo>
                  <a:lnTo>
                    <a:pt x="69438" y="47025"/>
                  </a:lnTo>
                  <a:lnTo>
                    <a:pt x="69713" y="46181"/>
                  </a:lnTo>
                  <a:lnTo>
                    <a:pt x="69968" y="45338"/>
                  </a:lnTo>
                  <a:lnTo>
                    <a:pt x="70203" y="44475"/>
                  </a:lnTo>
                  <a:lnTo>
                    <a:pt x="70419" y="43613"/>
                  </a:lnTo>
                  <a:lnTo>
                    <a:pt x="70595" y="42750"/>
                  </a:lnTo>
                  <a:lnTo>
                    <a:pt x="70772" y="41887"/>
                  </a:lnTo>
                  <a:lnTo>
                    <a:pt x="70909" y="41005"/>
                  </a:lnTo>
                  <a:lnTo>
                    <a:pt x="71027" y="40122"/>
                  </a:lnTo>
                  <a:lnTo>
                    <a:pt x="71125" y="39240"/>
                  </a:lnTo>
                  <a:lnTo>
                    <a:pt x="71203" y="38338"/>
                  </a:lnTo>
                  <a:lnTo>
                    <a:pt x="71262" y="37455"/>
                  </a:lnTo>
                  <a:lnTo>
                    <a:pt x="71282" y="36553"/>
                  </a:lnTo>
                  <a:lnTo>
                    <a:pt x="71301" y="35651"/>
                  </a:lnTo>
                  <a:lnTo>
                    <a:pt x="71282" y="34749"/>
                  </a:lnTo>
                  <a:lnTo>
                    <a:pt x="71262" y="33867"/>
                  </a:lnTo>
                  <a:lnTo>
                    <a:pt x="71203" y="32965"/>
                  </a:lnTo>
                  <a:lnTo>
                    <a:pt x="71125" y="32082"/>
                  </a:lnTo>
                  <a:lnTo>
                    <a:pt x="71027" y="31200"/>
                  </a:lnTo>
                  <a:lnTo>
                    <a:pt x="70909" y="30317"/>
                  </a:lnTo>
                  <a:lnTo>
                    <a:pt x="70772" y="29435"/>
                  </a:lnTo>
                  <a:lnTo>
                    <a:pt x="70595" y="28572"/>
                  </a:lnTo>
                  <a:lnTo>
                    <a:pt x="70419" y="27689"/>
                  </a:lnTo>
                  <a:lnTo>
                    <a:pt x="70203" y="26827"/>
                  </a:lnTo>
                  <a:lnTo>
                    <a:pt x="69968" y="25983"/>
                  </a:lnTo>
                  <a:lnTo>
                    <a:pt x="69713" y="25121"/>
                  </a:lnTo>
                  <a:lnTo>
                    <a:pt x="69438" y="24277"/>
                  </a:lnTo>
                  <a:lnTo>
                    <a:pt x="69144" y="23434"/>
                  </a:lnTo>
                  <a:lnTo>
                    <a:pt x="68831" y="22611"/>
                  </a:lnTo>
                  <a:lnTo>
                    <a:pt x="68497" y="21787"/>
                  </a:lnTo>
                  <a:lnTo>
                    <a:pt x="68144" y="20983"/>
                  </a:lnTo>
                  <a:lnTo>
                    <a:pt x="67791" y="20199"/>
                  </a:lnTo>
                  <a:lnTo>
                    <a:pt x="67399" y="19434"/>
                  </a:lnTo>
                  <a:lnTo>
                    <a:pt x="67007" y="18669"/>
                  </a:lnTo>
                  <a:lnTo>
                    <a:pt x="66595" y="17924"/>
                  </a:lnTo>
                  <a:lnTo>
                    <a:pt x="66164" y="17198"/>
                  </a:lnTo>
                  <a:lnTo>
                    <a:pt x="65693" y="16473"/>
                  </a:lnTo>
                  <a:lnTo>
                    <a:pt x="65242" y="15747"/>
                  </a:lnTo>
                  <a:lnTo>
                    <a:pt x="64752" y="15041"/>
                  </a:lnTo>
                  <a:lnTo>
                    <a:pt x="64242" y="14355"/>
                  </a:lnTo>
                  <a:lnTo>
                    <a:pt x="63712" y="13668"/>
                  </a:lnTo>
                  <a:lnTo>
                    <a:pt x="63183" y="13002"/>
                  </a:lnTo>
                  <a:lnTo>
                    <a:pt x="62634" y="12355"/>
                  </a:lnTo>
                  <a:lnTo>
                    <a:pt x="62046" y="11708"/>
                  </a:lnTo>
                  <a:lnTo>
                    <a:pt x="61457" y="11060"/>
                  </a:lnTo>
                  <a:lnTo>
                    <a:pt x="60869" y="10452"/>
                  </a:lnTo>
                  <a:lnTo>
                    <a:pt x="60242" y="9845"/>
                  </a:lnTo>
                  <a:lnTo>
                    <a:pt x="59614" y="9256"/>
                  </a:lnTo>
                  <a:lnTo>
                    <a:pt x="58967" y="8688"/>
                  </a:lnTo>
                  <a:lnTo>
                    <a:pt x="58300" y="8119"/>
                  </a:lnTo>
                  <a:lnTo>
                    <a:pt x="57633" y="7589"/>
                  </a:lnTo>
                  <a:lnTo>
                    <a:pt x="56947" y="7060"/>
                  </a:lnTo>
                  <a:lnTo>
                    <a:pt x="56261" y="6570"/>
                  </a:lnTo>
                  <a:lnTo>
                    <a:pt x="55555" y="6080"/>
                  </a:lnTo>
                  <a:lnTo>
                    <a:pt x="54849" y="5609"/>
                  </a:lnTo>
                  <a:lnTo>
                    <a:pt x="54123" y="5158"/>
                  </a:lnTo>
                  <a:lnTo>
                    <a:pt x="53378" y="4726"/>
                  </a:lnTo>
                  <a:lnTo>
                    <a:pt x="52633" y="4295"/>
                  </a:lnTo>
                  <a:lnTo>
                    <a:pt x="51868" y="3903"/>
                  </a:lnTo>
                  <a:lnTo>
                    <a:pt x="51103" y="3511"/>
                  </a:lnTo>
                  <a:lnTo>
                    <a:pt x="50319" y="3158"/>
                  </a:lnTo>
                  <a:lnTo>
                    <a:pt x="49535" y="2805"/>
                  </a:lnTo>
                  <a:lnTo>
                    <a:pt x="48711" y="2471"/>
                  </a:lnTo>
                  <a:lnTo>
                    <a:pt x="47868" y="2158"/>
                  </a:lnTo>
                  <a:lnTo>
                    <a:pt x="47025" y="1863"/>
                  </a:lnTo>
                  <a:lnTo>
                    <a:pt x="46181" y="1589"/>
                  </a:lnTo>
                  <a:lnTo>
                    <a:pt x="45338" y="1334"/>
                  </a:lnTo>
                  <a:lnTo>
                    <a:pt x="44475" y="1099"/>
                  </a:lnTo>
                  <a:lnTo>
                    <a:pt x="43612" y="903"/>
                  </a:lnTo>
                  <a:lnTo>
                    <a:pt x="42750" y="706"/>
                  </a:lnTo>
                  <a:lnTo>
                    <a:pt x="41867" y="550"/>
                  </a:lnTo>
                  <a:lnTo>
                    <a:pt x="41004" y="412"/>
                  </a:lnTo>
                  <a:lnTo>
                    <a:pt x="40122" y="275"/>
                  </a:lnTo>
                  <a:lnTo>
                    <a:pt x="39239" y="177"/>
                  </a:lnTo>
                  <a:lnTo>
                    <a:pt x="38337" y="99"/>
                  </a:lnTo>
                  <a:lnTo>
                    <a:pt x="37455" y="59"/>
                  </a:lnTo>
                  <a:lnTo>
                    <a:pt x="36553" y="20"/>
                  </a:lnTo>
                  <a:lnTo>
                    <a:pt x="3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8256434" y="4301134"/>
              <a:ext cx="1782550" cy="1782550"/>
            </a:xfrm>
            <a:custGeom>
              <a:rect b="b" l="l" r="r" t="t"/>
              <a:pathLst>
                <a:path extrusionOk="0" h="71302" w="71302">
                  <a:moveTo>
                    <a:pt x="35651" y="10021"/>
                  </a:moveTo>
                  <a:lnTo>
                    <a:pt x="36298" y="10041"/>
                  </a:lnTo>
                  <a:lnTo>
                    <a:pt x="36926" y="10060"/>
                  </a:lnTo>
                  <a:lnTo>
                    <a:pt x="37573" y="10100"/>
                  </a:lnTo>
                  <a:lnTo>
                    <a:pt x="38200" y="10158"/>
                  </a:lnTo>
                  <a:lnTo>
                    <a:pt x="38828" y="10217"/>
                  </a:lnTo>
                  <a:lnTo>
                    <a:pt x="39455" y="10315"/>
                  </a:lnTo>
                  <a:lnTo>
                    <a:pt x="40063" y="10413"/>
                  </a:lnTo>
                  <a:lnTo>
                    <a:pt x="40691" y="10531"/>
                  </a:lnTo>
                  <a:lnTo>
                    <a:pt x="41299" y="10649"/>
                  </a:lnTo>
                  <a:lnTo>
                    <a:pt x="41906" y="10805"/>
                  </a:lnTo>
                  <a:lnTo>
                    <a:pt x="42514" y="10962"/>
                  </a:lnTo>
                  <a:lnTo>
                    <a:pt x="43122" y="11139"/>
                  </a:lnTo>
                  <a:lnTo>
                    <a:pt x="43711" y="11315"/>
                  </a:lnTo>
                  <a:lnTo>
                    <a:pt x="44299" y="11511"/>
                  </a:lnTo>
                  <a:lnTo>
                    <a:pt x="44887" y="11727"/>
                  </a:lnTo>
                  <a:lnTo>
                    <a:pt x="45456" y="11962"/>
                  </a:lnTo>
                  <a:lnTo>
                    <a:pt x="46044" y="12217"/>
                  </a:lnTo>
                  <a:lnTo>
                    <a:pt x="46593" y="12472"/>
                  </a:lnTo>
                  <a:lnTo>
                    <a:pt x="47162" y="12747"/>
                  </a:lnTo>
                  <a:lnTo>
                    <a:pt x="47711" y="13041"/>
                  </a:lnTo>
                  <a:lnTo>
                    <a:pt x="48260" y="13335"/>
                  </a:lnTo>
                  <a:lnTo>
                    <a:pt x="48809" y="13649"/>
                  </a:lnTo>
                  <a:lnTo>
                    <a:pt x="49339" y="13982"/>
                  </a:lnTo>
                  <a:lnTo>
                    <a:pt x="49868" y="14316"/>
                  </a:lnTo>
                  <a:lnTo>
                    <a:pt x="50378" y="14669"/>
                  </a:lnTo>
                  <a:lnTo>
                    <a:pt x="50888" y="15041"/>
                  </a:lnTo>
                  <a:lnTo>
                    <a:pt x="51398" y="15433"/>
                  </a:lnTo>
                  <a:lnTo>
                    <a:pt x="51888" y="15826"/>
                  </a:lnTo>
                  <a:lnTo>
                    <a:pt x="52378" y="16237"/>
                  </a:lnTo>
                  <a:lnTo>
                    <a:pt x="52849" y="16649"/>
                  </a:lnTo>
                  <a:lnTo>
                    <a:pt x="53319" y="17081"/>
                  </a:lnTo>
                  <a:lnTo>
                    <a:pt x="53770" y="17532"/>
                  </a:lnTo>
                  <a:lnTo>
                    <a:pt x="54221" y="18002"/>
                  </a:lnTo>
                  <a:lnTo>
                    <a:pt x="54653" y="18453"/>
                  </a:lnTo>
                  <a:lnTo>
                    <a:pt x="55084" y="18944"/>
                  </a:lnTo>
                  <a:lnTo>
                    <a:pt x="55476" y="19414"/>
                  </a:lnTo>
                  <a:lnTo>
                    <a:pt x="55888" y="19924"/>
                  </a:lnTo>
                  <a:lnTo>
                    <a:pt x="56261" y="20414"/>
                  </a:lnTo>
                  <a:lnTo>
                    <a:pt x="56633" y="20924"/>
                  </a:lnTo>
                  <a:lnTo>
                    <a:pt x="56986" y="21454"/>
                  </a:lnTo>
                  <a:lnTo>
                    <a:pt x="57320" y="21963"/>
                  </a:lnTo>
                  <a:lnTo>
                    <a:pt x="57653" y="22513"/>
                  </a:lnTo>
                  <a:lnTo>
                    <a:pt x="57967" y="23042"/>
                  </a:lnTo>
                  <a:lnTo>
                    <a:pt x="58281" y="23591"/>
                  </a:lnTo>
                  <a:lnTo>
                    <a:pt x="58555" y="24140"/>
                  </a:lnTo>
                  <a:lnTo>
                    <a:pt x="58830" y="24709"/>
                  </a:lnTo>
                  <a:lnTo>
                    <a:pt x="59104" y="25277"/>
                  </a:lnTo>
                  <a:lnTo>
                    <a:pt x="59339" y="25846"/>
                  </a:lnTo>
                  <a:lnTo>
                    <a:pt x="59575" y="26415"/>
                  </a:lnTo>
                  <a:lnTo>
                    <a:pt x="59790" y="27003"/>
                  </a:lnTo>
                  <a:lnTo>
                    <a:pt x="59987" y="27591"/>
                  </a:lnTo>
                  <a:lnTo>
                    <a:pt x="60183" y="28199"/>
                  </a:lnTo>
                  <a:lnTo>
                    <a:pt x="60359" y="28788"/>
                  </a:lnTo>
                  <a:lnTo>
                    <a:pt x="60516" y="29396"/>
                  </a:lnTo>
                  <a:lnTo>
                    <a:pt x="60653" y="30003"/>
                  </a:lnTo>
                  <a:lnTo>
                    <a:pt x="60791" y="30611"/>
                  </a:lnTo>
                  <a:lnTo>
                    <a:pt x="60908" y="31239"/>
                  </a:lnTo>
                  <a:lnTo>
                    <a:pt x="61006" y="31866"/>
                  </a:lnTo>
                  <a:lnTo>
                    <a:pt x="61085" y="32474"/>
                  </a:lnTo>
                  <a:lnTo>
                    <a:pt x="61163" y="33121"/>
                  </a:lnTo>
                  <a:lnTo>
                    <a:pt x="61202" y="33749"/>
                  </a:lnTo>
                  <a:lnTo>
                    <a:pt x="61242" y="34376"/>
                  </a:lnTo>
                  <a:lnTo>
                    <a:pt x="61261" y="35024"/>
                  </a:lnTo>
                  <a:lnTo>
                    <a:pt x="61281" y="35651"/>
                  </a:lnTo>
                  <a:lnTo>
                    <a:pt x="61261" y="36298"/>
                  </a:lnTo>
                  <a:lnTo>
                    <a:pt x="61242" y="36926"/>
                  </a:lnTo>
                  <a:lnTo>
                    <a:pt x="61202" y="37573"/>
                  </a:lnTo>
                  <a:lnTo>
                    <a:pt x="61163" y="38200"/>
                  </a:lnTo>
                  <a:lnTo>
                    <a:pt x="61085" y="38828"/>
                  </a:lnTo>
                  <a:lnTo>
                    <a:pt x="61006" y="39455"/>
                  </a:lnTo>
                  <a:lnTo>
                    <a:pt x="60908" y="40083"/>
                  </a:lnTo>
                  <a:lnTo>
                    <a:pt x="60791" y="40691"/>
                  </a:lnTo>
                  <a:lnTo>
                    <a:pt x="60653" y="41318"/>
                  </a:lnTo>
                  <a:lnTo>
                    <a:pt x="60516" y="41926"/>
                  </a:lnTo>
                  <a:lnTo>
                    <a:pt x="60359" y="42514"/>
                  </a:lnTo>
                  <a:lnTo>
                    <a:pt x="60183" y="43122"/>
                  </a:lnTo>
                  <a:lnTo>
                    <a:pt x="59987" y="43711"/>
                  </a:lnTo>
                  <a:lnTo>
                    <a:pt x="59790" y="44299"/>
                  </a:lnTo>
                  <a:lnTo>
                    <a:pt x="59575" y="44887"/>
                  </a:lnTo>
                  <a:lnTo>
                    <a:pt x="59339" y="45476"/>
                  </a:lnTo>
                  <a:lnTo>
                    <a:pt x="59104" y="46044"/>
                  </a:lnTo>
                  <a:lnTo>
                    <a:pt x="58830" y="46613"/>
                  </a:lnTo>
                  <a:lnTo>
                    <a:pt x="58555" y="47162"/>
                  </a:lnTo>
                  <a:lnTo>
                    <a:pt x="58281" y="47731"/>
                  </a:lnTo>
                  <a:lnTo>
                    <a:pt x="57967" y="48260"/>
                  </a:lnTo>
                  <a:lnTo>
                    <a:pt x="57653" y="48809"/>
                  </a:lnTo>
                  <a:lnTo>
                    <a:pt x="57320" y="49339"/>
                  </a:lnTo>
                  <a:lnTo>
                    <a:pt x="56986" y="49868"/>
                  </a:lnTo>
                  <a:lnTo>
                    <a:pt x="56633" y="50378"/>
                  </a:lnTo>
                  <a:lnTo>
                    <a:pt x="56261" y="50888"/>
                  </a:lnTo>
                  <a:lnTo>
                    <a:pt x="55888" y="51398"/>
                  </a:lnTo>
                  <a:lnTo>
                    <a:pt x="55476" y="51888"/>
                  </a:lnTo>
                  <a:lnTo>
                    <a:pt x="55084" y="52378"/>
                  </a:lnTo>
                  <a:lnTo>
                    <a:pt x="54653" y="52849"/>
                  </a:lnTo>
                  <a:lnTo>
                    <a:pt x="54221" y="53319"/>
                  </a:lnTo>
                  <a:lnTo>
                    <a:pt x="53770" y="53770"/>
                  </a:lnTo>
                  <a:lnTo>
                    <a:pt x="53319" y="54222"/>
                  </a:lnTo>
                  <a:lnTo>
                    <a:pt x="52849" y="54653"/>
                  </a:lnTo>
                  <a:lnTo>
                    <a:pt x="52378" y="55084"/>
                  </a:lnTo>
                  <a:lnTo>
                    <a:pt x="51888" y="55496"/>
                  </a:lnTo>
                  <a:lnTo>
                    <a:pt x="51398" y="55888"/>
                  </a:lnTo>
                  <a:lnTo>
                    <a:pt x="50888" y="56261"/>
                  </a:lnTo>
                  <a:lnTo>
                    <a:pt x="50378" y="56634"/>
                  </a:lnTo>
                  <a:lnTo>
                    <a:pt x="49868" y="56986"/>
                  </a:lnTo>
                  <a:lnTo>
                    <a:pt x="49339" y="57339"/>
                  </a:lnTo>
                  <a:lnTo>
                    <a:pt x="48809" y="57673"/>
                  </a:lnTo>
                  <a:lnTo>
                    <a:pt x="48260" y="57987"/>
                  </a:lnTo>
                  <a:lnTo>
                    <a:pt x="47711" y="58281"/>
                  </a:lnTo>
                  <a:lnTo>
                    <a:pt x="47162" y="58575"/>
                  </a:lnTo>
                  <a:lnTo>
                    <a:pt x="46593" y="58849"/>
                  </a:lnTo>
                  <a:lnTo>
                    <a:pt x="46044" y="59104"/>
                  </a:lnTo>
                  <a:lnTo>
                    <a:pt x="45456" y="59340"/>
                  </a:lnTo>
                  <a:lnTo>
                    <a:pt x="44887" y="59575"/>
                  </a:lnTo>
                  <a:lnTo>
                    <a:pt x="44299" y="59791"/>
                  </a:lnTo>
                  <a:lnTo>
                    <a:pt x="43711" y="60006"/>
                  </a:lnTo>
                  <a:lnTo>
                    <a:pt x="43122" y="60183"/>
                  </a:lnTo>
                  <a:lnTo>
                    <a:pt x="42514" y="60359"/>
                  </a:lnTo>
                  <a:lnTo>
                    <a:pt x="41906" y="60516"/>
                  </a:lnTo>
                  <a:lnTo>
                    <a:pt x="41299" y="60654"/>
                  </a:lnTo>
                  <a:lnTo>
                    <a:pt x="40691" y="60791"/>
                  </a:lnTo>
                  <a:lnTo>
                    <a:pt x="40063" y="60908"/>
                  </a:lnTo>
                  <a:lnTo>
                    <a:pt x="39455" y="61006"/>
                  </a:lnTo>
                  <a:lnTo>
                    <a:pt x="38828" y="61085"/>
                  </a:lnTo>
                  <a:lnTo>
                    <a:pt x="38200" y="61163"/>
                  </a:lnTo>
                  <a:lnTo>
                    <a:pt x="37573" y="61222"/>
                  </a:lnTo>
                  <a:lnTo>
                    <a:pt x="36926" y="61261"/>
                  </a:lnTo>
                  <a:lnTo>
                    <a:pt x="36298" y="61281"/>
                  </a:lnTo>
                  <a:lnTo>
                    <a:pt x="35004" y="61281"/>
                  </a:lnTo>
                  <a:lnTo>
                    <a:pt x="34376" y="61261"/>
                  </a:lnTo>
                  <a:lnTo>
                    <a:pt x="33729" y="61222"/>
                  </a:lnTo>
                  <a:lnTo>
                    <a:pt x="33102" y="61163"/>
                  </a:lnTo>
                  <a:lnTo>
                    <a:pt x="32474" y="61085"/>
                  </a:lnTo>
                  <a:lnTo>
                    <a:pt x="31847" y="61006"/>
                  </a:lnTo>
                  <a:lnTo>
                    <a:pt x="31239" y="60908"/>
                  </a:lnTo>
                  <a:lnTo>
                    <a:pt x="30611" y="60791"/>
                  </a:lnTo>
                  <a:lnTo>
                    <a:pt x="30003" y="60654"/>
                  </a:lnTo>
                  <a:lnTo>
                    <a:pt x="29395" y="60516"/>
                  </a:lnTo>
                  <a:lnTo>
                    <a:pt x="28788" y="60359"/>
                  </a:lnTo>
                  <a:lnTo>
                    <a:pt x="28180" y="60183"/>
                  </a:lnTo>
                  <a:lnTo>
                    <a:pt x="27591" y="60006"/>
                  </a:lnTo>
                  <a:lnTo>
                    <a:pt x="27003" y="59791"/>
                  </a:lnTo>
                  <a:lnTo>
                    <a:pt x="26415" y="59575"/>
                  </a:lnTo>
                  <a:lnTo>
                    <a:pt x="25846" y="59340"/>
                  </a:lnTo>
                  <a:lnTo>
                    <a:pt x="25258" y="59104"/>
                  </a:lnTo>
                  <a:lnTo>
                    <a:pt x="24709" y="58849"/>
                  </a:lnTo>
                  <a:lnTo>
                    <a:pt x="24140" y="58575"/>
                  </a:lnTo>
                  <a:lnTo>
                    <a:pt x="23591" y="58281"/>
                  </a:lnTo>
                  <a:lnTo>
                    <a:pt x="23042" y="57987"/>
                  </a:lnTo>
                  <a:lnTo>
                    <a:pt x="22493" y="57673"/>
                  </a:lnTo>
                  <a:lnTo>
                    <a:pt x="21963" y="57339"/>
                  </a:lnTo>
                  <a:lnTo>
                    <a:pt x="21434" y="56986"/>
                  </a:lnTo>
                  <a:lnTo>
                    <a:pt x="20924" y="56634"/>
                  </a:lnTo>
                  <a:lnTo>
                    <a:pt x="20414" y="56261"/>
                  </a:lnTo>
                  <a:lnTo>
                    <a:pt x="19904" y="55888"/>
                  </a:lnTo>
                  <a:lnTo>
                    <a:pt x="19414" y="55496"/>
                  </a:lnTo>
                  <a:lnTo>
                    <a:pt x="18924" y="55084"/>
                  </a:lnTo>
                  <a:lnTo>
                    <a:pt x="18453" y="54653"/>
                  </a:lnTo>
                  <a:lnTo>
                    <a:pt x="17983" y="54222"/>
                  </a:lnTo>
                  <a:lnTo>
                    <a:pt x="17532" y="53770"/>
                  </a:lnTo>
                  <a:lnTo>
                    <a:pt x="17080" y="53319"/>
                  </a:lnTo>
                  <a:lnTo>
                    <a:pt x="16649" y="52849"/>
                  </a:lnTo>
                  <a:lnTo>
                    <a:pt x="16218" y="52378"/>
                  </a:lnTo>
                  <a:lnTo>
                    <a:pt x="15825" y="51888"/>
                  </a:lnTo>
                  <a:lnTo>
                    <a:pt x="15414" y="51398"/>
                  </a:lnTo>
                  <a:lnTo>
                    <a:pt x="15041" y="50888"/>
                  </a:lnTo>
                  <a:lnTo>
                    <a:pt x="14669" y="50378"/>
                  </a:lnTo>
                  <a:lnTo>
                    <a:pt x="14316" y="49868"/>
                  </a:lnTo>
                  <a:lnTo>
                    <a:pt x="13982" y="49339"/>
                  </a:lnTo>
                  <a:lnTo>
                    <a:pt x="13649" y="48809"/>
                  </a:lnTo>
                  <a:lnTo>
                    <a:pt x="13335" y="48260"/>
                  </a:lnTo>
                  <a:lnTo>
                    <a:pt x="13021" y="47731"/>
                  </a:lnTo>
                  <a:lnTo>
                    <a:pt x="12747" y="47162"/>
                  </a:lnTo>
                  <a:lnTo>
                    <a:pt x="12472" y="46613"/>
                  </a:lnTo>
                  <a:lnTo>
                    <a:pt x="12217" y="46044"/>
                  </a:lnTo>
                  <a:lnTo>
                    <a:pt x="11962" y="45476"/>
                  </a:lnTo>
                  <a:lnTo>
                    <a:pt x="11727" y="44887"/>
                  </a:lnTo>
                  <a:lnTo>
                    <a:pt x="11511" y="44299"/>
                  </a:lnTo>
                  <a:lnTo>
                    <a:pt x="11315" y="43711"/>
                  </a:lnTo>
                  <a:lnTo>
                    <a:pt x="11119" y="43122"/>
                  </a:lnTo>
                  <a:lnTo>
                    <a:pt x="10943" y="42514"/>
                  </a:lnTo>
                  <a:lnTo>
                    <a:pt x="10786" y="41926"/>
                  </a:lnTo>
                  <a:lnTo>
                    <a:pt x="10649" y="41318"/>
                  </a:lnTo>
                  <a:lnTo>
                    <a:pt x="10511" y="40691"/>
                  </a:lnTo>
                  <a:lnTo>
                    <a:pt x="10394" y="40083"/>
                  </a:lnTo>
                  <a:lnTo>
                    <a:pt x="10296" y="39455"/>
                  </a:lnTo>
                  <a:lnTo>
                    <a:pt x="10217" y="38828"/>
                  </a:lnTo>
                  <a:lnTo>
                    <a:pt x="10158" y="38200"/>
                  </a:lnTo>
                  <a:lnTo>
                    <a:pt x="10099" y="37573"/>
                  </a:lnTo>
                  <a:lnTo>
                    <a:pt x="10060" y="36926"/>
                  </a:lnTo>
                  <a:lnTo>
                    <a:pt x="10041" y="36298"/>
                  </a:lnTo>
                  <a:lnTo>
                    <a:pt x="10021" y="35651"/>
                  </a:lnTo>
                  <a:lnTo>
                    <a:pt x="10041" y="35024"/>
                  </a:lnTo>
                  <a:lnTo>
                    <a:pt x="10060" y="34376"/>
                  </a:lnTo>
                  <a:lnTo>
                    <a:pt x="10099" y="33749"/>
                  </a:lnTo>
                  <a:lnTo>
                    <a:pt x="10158" y="33121"/>
                  </a:lnTo>
                  <a:lnTo>
                    <a:pt x="10217" y="32474"/>
                  </a:lnTo>
                  <a:lnTo>
                    <a:pt x="10296" y="31866"/>
                  </a:lnTo>
                  <a:lnTo>
                    <a:pt x="10394" y="31239"/>
                  </a:lnTo>
                  <a:lnTo>
                    <a:pt x="10511" y="30611"/>
                  </a:lnTo>
                  <a:lnTo>
                    <a:pt x="10649" y="30003"/>
                  </a:lnTo>
                  <a:lnTo>
                    <a:pt x="10786" y="29396"/>
                  </a:lnTo>
                  <a:lnTo>
                    <a:pt x="10943" y="28788"/>
                  </a:lnTo>
                  <a:lnTo>
                    <a:pt x="11119" y="28199"/>
                  </a:lnTo>
                  <a:lnTo>
                    <a:pt x="11315" y="27591"/>
                  </a:lnTo>
                  <a:lnTo>
                    <a:pt x="11511" y="27003"/>
                  </a:lnTo>
                  <a:lnTo>
                    <a:pt x="11727" y="26415"/>
                  </a:lnTo>
                  <a:lnTo>
                    <a:pt x="11962" y="25846"/>
                  </a:lnTo>
                  <a:lnTo>
                    <a:pt x="12217" y="25277"/>
                  </a:lnTo>
                  <a:lnTo>
                    <a:pt x="12472" y="24709"/>
                  </a:lnTo>
                  <a:lnTo>
                    <a:pt x="12747" y="24140"/>
                  </a:lnTo>
                  <a:lnTo>
                    <a:pt x="13021" y="23591"/>
                  </a:lnTo>
                  <a:lnTo>
                    <a:pt x="13335" y="23042"/>
                  </a:lnTo>
                  <a:lnTo>
                    <a:pt x="13649" y="22513"/>
                  </a:lnTo>
                  <a:lnTo>
                    <a:pt x="13982" y="21963"/>
                  </a:lnTo>
                  <a:lnTo>
                    <a:pt x="14316" y="21454"/>
                  </a:lnTo>
                  <a:lnTo>
                    <a:pt x="14669" y="20924"/>
                  </a:lnTo>
                  <a:lnTo>
                    <a:pt x="15041" y="20414"/>
                  </a:lnTo>
                  <a:lnTo>
                    <a:pt x="15414" y="19924"/>
                  </a:lnTo>
                  <a:lnTo>
                    <a:pt x="15825" y="19414"/>
                  </a:lnTo>
                  <a:lnTo>
                    <a:pt x="16218" y="18944"/>
                  </a:lnTo>
                  <a:lnTo>
                    <a:pt x="16649" y="18453"/>
                  </a:lnTo>
                  <a:lnTo>
                    <a:pt x="17080" y="18002"/>
                  </a:lnTo>
                  <a:lnTo>
                    <a:pt x="17532" y="17532"/>
                  </a:lnTo>
                  <a:lnTo>
                    <a:pt x="17983" y="17081"/>
                  </a:lnTo>
                  <a:lnTo>
                    <a:pt x="18453" y="16649"/>
                  </a:lnTo>
                  <a:lnTo>
                    <a:pt x="18924" y="16237"/>
                  </a:lnTo>
                  <a:lnTo>
                    <a:pt x="19414" y="15826"/>
                  </a:lnTo>
                  <a:lnTo>
                    <a:pt x="19904" y="15433"/>
                  </a:lnTo>
                  <a:lnTo>
                    <a:pt x="20414" y="15041"/>
                  </a:lnTo>
                  <a:lnTo>
                    <a:pt x="20924" y="14669"/>
                  </a:lnTo>
                  <a:lnTo>
                    <a:pt x="21434" y="14316"/>
                  </a:lnTo>
                  <a:lnTo>
                    <a:pt x="21963" y="13982"/>
                  </a:lnTo>
                  <a:lnTo>
                    <a:pt x="22493" y="13649"/>
                  </a:lnTo>
                  <a:lnTo>
                    <a:pt x="23042" y="13335"/>
                  </a:lnTo>
                  <a:lnTo>
                    <a:pt x="23591" y="13041"/>
                  </a:lnTo>
                  <a:lnTo>
                    <a:pt x="24140" y="12747"/>
                  </a:lnTo>
                  <a:lnTo>
                    <a:pt x="24709" y="12472"/>
                  </a:lnTo>
                  <a:lnTo>
                    <a:pt x="25258" y="12217"/>
                  </a:lnTo>
                  <a:lnTo>
                    <a:pt x="25846" y="11962"/>
                  </a:lnTo>
                  <a:lnTo>
                    <a:pt x="26415" y="11727"/>
                  </a:lnTo>
                  <a:lnTo>
                    <a:pt x="27003" y="11511"/>
                  </a:lnTo>
                  <a:lnTo>
                    <a:pt x="27591" y="11315"/>
                  </a:lnTo>
                  <a:lnTo>
                    <a:pt x="28180" y="11139"/>
                  </a:lnTo>
                  <a:lnTo>
                    <a:pt x="28788" y="10962"/>
                  </a:lnTo>
                  <a:lnTo>
                    <a:pt x="29395" y="10805"/>
                  </a:lnTo>
                  <a:lnTo>
                    <a:pt x="30003" y="10649"/>
                  </a:lnTo>
                  <a:lnTo>
                    <a:pt x="30611" y="10531"/>
                  </a:lnTo>
                  <a:lnTo>
                    <a:pt x="31239" y="10413"/>
                  </a:lnTo>
                  <a:lnTo>
                    <a:pt x="31847" y="10315"/>
                  </a:lnTo>
                  <a:lnTo>
                    <a:pt x="32474" y="10217"/>
                  </a:lnTo>
                  <a:lnTo>
                    <a:pt x="33102" y="10158"/>
                  </a:lnTo>
                  <a:lnTo>
                    <a:pt x="33729" y="10100"/>
                  </a:lnTo>
                  <a:lnTo>
                    <a:pt x="34376" y="10060"/>
                  </a:lnTo>
                  <a:lnTo>
                    <a:pt x="35004" y="10041"/>
                  </a:lnTo>
                  <a:lnTo>
                    <a:pt x="35651" y="10021"/>
                  </a:lnTo>
                  <a:close/>
                  <a:moveTo>
                    <a:pt x="35651" y="0"/>
                  </a:moveTo>
                  <a:lnTo>
                    <a:pt x="34749" y="20"/>
                  </a:lnTo>
                  <a:lnTo>
                    <a:pt x="33847" y="59"/>
                  </a:lnTo>
                  <a:lnTo>
                    <a:pt x="32964" y="99"/>
                  </a:lnTo>
                  <a:lnTo>
                    <a:pt x="32062" y="177"/>
                  </a:lnTo>
                  <a:lnTo>
                    <a:pt x="31180" y="275"/>
                  </a:lnTo>
                  <a:lnTo>
                    <a:pt x="30297" y="412"/>
                  </a:lnTo>
                  <a:lnTo>
                    <a:pt x="29435" y="550"/>
                  </a:lnTo>
                  <a:lnTo>
                    <a:pt x="28552" y="706"/>
                  </a:lnTo>
                  <a:lnTo>
                    <a:pt x="27689" y="903"/>
                  </a:lnTo>
                  <a:lnTo>
                    <a:pt x="26827" y="1099"/>
                  </a:lnTo>
                  <a:lnTo>
                    <a:pt x="25964" y="1334"/>
                  </a:lnTo>
                  <a:lnTo>
                    <a:pt x="25120" y="1589"/>
                  </a:lnTo>
                  <a:lnTo>
                    <a:pt x="24277" y="1863"/>
                  </a:lnTo>
                  <a:lnTo>
                    <a:pt x="23434" y="2158"/>
                  </a:lnTo>
                  <a:lnTo>
                    <a:pt x="22610" y="2471"/>
                  </a:lnTo>
                  <a:lnTo>
                    <a:pt x="21767" y="2805"/>
                  </a:lnTo>
                  <a:lnTo>
                    <a:pt x="20983" y="3158"/>
                  </a:lnTo>
                  <a:lnTo>
                    <a:pt x="20198" y="3511"/>
                  </a:lnTo>
                  <a:lnTo>
                    <a:pt x="19434" y="3903"/>
                  </a:lnTo>
                  <a:lnTo>
                    <a:pt x="18669" y="4295"/>
                  </a:lnTo>
                  <a:lnTo>
                    <a:pt x="17924" y="4726"/>
                  </a:lnTo>
                  <a:lnTo>
                    <a:pt x="17179" y="5158"/>
                  </a:lnTo>
                  <a:lnTo>
                    <a:pt x="16453" y="5609"/>
                  </a:lnTo>
                  <a:lnTo>
                    <a:pt x="15747" y="6080"/>
                  </a:lnTo>
                  <a:lnTo>
                    <a:pt x="15041" y="6570"/>
                  </a:lnTo>
                  <a:lnTo>
                    <a:pt x="14355" y="7060"/>
                  </a:lnTo>
                  <a:lnTo>
                    <a:pt x="13668" y="7589"/>
                  </a:lnTo>
                  <a:lnTo>
                    <a:pt x="13002" y="8119"/>
                  </a:lnTo>
                  <a:lnTo>
                    <a:pt x="12335" y="8688"/>
                  </a:lnTo>
                  <a:lnTo>
                    <a:pt x="11688" y="9256"/>
                  </a:lnTo>
                  <a:lnTo>
                    <a:pt x="11060" y="9845"/>
                  </a:lnTo>
                  <a:lnTo>
                    <a:pt x="10433" y="10452"/>
                  </a:lnTo>
                  <a:lnTo>
                    <a:pt x="9845" y="11060"/>
                  </a:lnTo>
                  <a:lnTo>
                    <a:pt x="9256" y="11708"/>
                  </a:lnTo>
                  <a:lnTo>
                    <a:pt x="8668" y="12355"/>
                  </a:lnTo>
                  <a:lnTo>
                    <a:pt x="8119" y="13002"/>
                  </a:lnTo>
                  <a:lnTo>
                    <a:pt x="7589" y="13668"/>
                  </a:lnTo>
                  <a:lnTo>
                    <a:pt x="7060" y="14355"/>
                  </a:lnTo>
                  <a:lnTo>
                    <a:pt x="6550" y="15041"/>
                  </a:lnTo>
                  <a:lnTo>
                    <a:pt x="6079" y="15747"/>
                  </a:lnTo>
                  <a:lnTo>
                    <a:pt x="5609" y="16473"/>
                  </a:lnTo>
                  <a:lnTo>
                    <a:pt x="5138" y="17198"/>
                  </a:lnTo>
                  <a:lnTo>
                    <a:pt x="4707" y="17924"/>
                  </a:lnTo>
                  <a:lnTo>
                    <a:pt x="4295" y="18669"/>
                  </a:lnTo>
                  <a:lnTo>
                    <a:pt x="3903" y="19434"/>
                  </a:lnTo>
                  <a:lnTo>
                    <a:pt x="3511" y="20199"/>
                  </a:lnTo>
                  <a:lnTo>
                    <a:pt x="3158" y="20983"/>
                  </a:lnTo>
                  <a:lnTo>
                    <a:pt x="2805" y="21787"/>
                  </a:lnTo>
                  <a:lnTo>
                    <a:pt x="2471" y="22611"/>
                  </a:lnTo>
                  <a:lnTo>
                    <a:pt x="2157" y="23434"/>
                  </a:lnTo>
                  <a:lnTo>
                    <a:pt x="1863" y="24277"/>
                  </a:lnTo>
                  <a:lnTo>
                    <a:pt x="1589" y="25121"/>
                  </a:lnTo>
                  <a:lnTo>
                    <a:pt x="1334" y="25983"/>
                  </a:lnTo>
                  <a:lnTo>
                    <a:pt x="1099" y="26827"/>
                  </a:lnTo>
                  <a:lnTo>
                    <a:pt x="883" y="27689"/>
                  </a:lnTo>
                  <a:lnTo>
                    <a:pt x="706" y="28572"/>
                  </a:lnTo>
                  <a:lnTo>
                    <a:pt x="549" y="29435"/>
                  </a:lnTo>
                  <a:lnTo>
                    <a:pt x="393" y="30317"/>
                  </a:lnTo>
                  <a:lnTo>
                    <a:pt x="275" y="31200"/>
                  </a:lnTo>
                  <a:lnTo>
                    <a:pt x="177" y="32082"/>
                  </a:lnTo>
                  <a:lnTo>
                    <a:pt x="98" y="32965"/>
                  </a:lnTo>
                  <a:lnTo>
                    <a:pt x="40" y="33867"/>
                  </a:lnTo>
                  <a:lnTo>
                    <a:pt x="20" y="34749"/>
                  </a:lnTo>
                  <a:lnTo>
                    <a:pt x="0" y="35651"/>
                  </a:lnTo>
                  <a:lnTo>
                    <a:pt x="20" y="36553"/>
                  </a:lnTo>
                  <a:lnTo>
                    <a:pt x="40" y="37455"/>
                  </a:lnTo>
                  <a:lnTo>
                    <a:pt x="98" y="38338"/>
                  </a:lnTo>
                  <a:lnTo>
                    <a:pt x="177" y="39240"/>
                  </a:lnTo>
                  <a:lnTo>
                    <a:pt x="275" y="40122"/>
                  </a:lnTo>
                  <a:lnTo>
                    <a:pt x="393" y="41005"/>
                  </a:lnTo>
                  <a:lnTo>
                    <a:pt x="549" y="41887"/>
                  </a:lnTo>
                  <a:lnTo>
                    <a:pt x="706" y="42750"/>
                  </a:lnTo>
                  <a:lnTo>
                    <a:pt x="883" y="43613"/>
                  </a:lnTo>
                  <a:lnTo>
                    <a:pt x="1099" y="44475"/>
                  </a:lnTo>
                  <a:lnTo>
                    <a:pt x="1334" y="45338"/>
                  </a:lnTo>
                  <a:lnTo>
                    <a:pt x="1589" y="46181"/>
                  </a:lnTo>
                  <a:lnTo>
                    <a:pt x="1863" y="47025"/>
                  </a:lnTo>
                  <a:lnTo>
                    <a:pt x="2157" y="47868"/>
                  </a:lnTo>
                  <a:lnTo>
                    <a:pt x="2471" y="48711"/>
                  </a:lnTo>
                  <a:lnTo>
                    <a:pt x="2805" y="49535"/>
                  </a:lnTo>
                  <a:lnTo>
                    <a:pt x="3158" y="50319"/>
                  </a:lnTo>
                  <a:lnTo>
                    <a:pt x="3511" y="51104"/>
                  </a:lnTo>
                  <a:lnTo>
                    <a:pt x="3903" y="51868"/>
                  </a:lnTo>
                  <a:lnTo>
                    <a:pt x="4295" y="52633"/>
                  </a:lnTo>
                  <a:lnTo>
                    <a:pt x="4707" y="53378"/>
                  </a:lnTo>
                  <a:lnTo>
                    <a:pt x="5138" y="54123"/>
                  </a:lnTo>
                  <a:lnTo>
                    <a:pt x="5609" y="54849"/>
                  </a:lnTo>
                  <a:lnTo>
                    <a:pt x="6079" y="55575"/>
                  </a:lnTo>
                  <a:lnTo>
                    <a:pt x="6550" y="56261"/>
                  </a:lnTo>
                  <a:lnTo>
                    <a:pt x="7060" y="56967"/>
                  </a:lnTo>
                  <a:lnTo>
                    <a:pt x="7589" y="57634"/>
                  </a:lnTo>
                  <a:lnTo>
                    <a:pt x="8119" y="58320"/>
                  </a:lnTo>
                  <a:lnTo>
                    <a:pt x="8668" y="58967"/>
                  </a:lnTo>
                  <a:lnTo>
                    <a:pt x="9256" y="59614"/>
                  </a:lnTo>
                  <a:lnTo>
                    <a:pt x="9845" y="60242"/>
                  </a:lnTo>
                  <a:lnTo>
                    <a:pt x="10433" y="60869"/>
                  </a:lnTo>
                  <a:lnTo>
                    <a:pt x="11060" y="61477"/>
                  </a:lnTo>
                  <a:lnTo>
                    <a:pt x="11688" y="62065"/>
                  </a:lnTo>
                  <a:lnTo>
                    <a:pt x="12335" y="62634"/>
                  </a:lnTo>
                  <a:lnTo>
                    <a:pt x="13002" y="63183"/>
                  </a:lnTo>
                  <a:lnTo>
                    <a:pt x="13668" y="63732"/>
                  </a:lnTo>
                  <a:lnTo>
                    <a:pt x="14355" y="64242"/>
                  </a:lnTo>
                  <a:lnTo>
                    <a:pt x="15041" y="64752"/>
                  </a:lnTo>
                  <a:lnTo>
                    <a:pt x="15747" y="65242"/>
                  </a:lnTo>
                  <a:lnTo>
                    <a:pt x="16453" y="65713"/>
                  </a:lnTo>
                  <a:lnTo>
                    <a:pt x="17179" y="66164"/>
                  </a:lnTo>
                  <a:lnTo>
                    <a:pt x="17924" y="66595"/>
                  </a:lnTo>
                  <a:lnTo>
                    <a:pt x="18669" y="67007"/>
                  </a:lnTo>
                  <a:lnTo>
                    <a:pt x="19434" y="67419"/>
                  </a:lnTo>
                  <a:lnTo>
                    <a:pt x="20198" y="67791"/>
                  </a:lnTo>
                  <a:lnTo>
                    <a:pt x="20983" y="68164"/>
                  </a:lnTo>
                  <a:lnTo>
                    <a:pt x="21767" y="68497"/>
                  </a:lnTo>
                  <a:lnTo>
                    <a:pt x="22610" y="68850"/>
                  </a:lnTo>
                  <a:lnTo>
                    <a:pt x="23434" y="69164"/>
                  </a:lnTo>
                  <a:lnTo>
                    <a:pt x="24277" y="69458"/>
                  </a:lnTo>
                  <a:lnTo>
                    <a:pt x="25120" y="69733"/>
                  </a:lnTo>
                  <a:lnTo>
                    <a:pt x="25964" y="69988"/>
                  </a:lnTo>
                  <a:lnTo>
                    <a:pt x="26827" y="70203"/>
                  </a:lnTo>
                  <a:lnTo>
                    <a:pt x="27689" y="70419"/>
                  </a:lnTo>
                  <a:lnTo>
                    <a:pt x="28552" y="70596"/>
                  </a:lnTo>
                  <a:lnTo>
                    <a:pt x="29435" y="70772"/>
                  </a:lnTo>
                  <a:lnTo>
                    <a:pt x="30297" y="70909"/>
                  </a:lnTo>
                  <a:lnTo>
                    <a:pt x="31180" y="71027"/>
                  </a:lnTo>
                  <a:lnTo>
                    <a:pt x="32062" y="71125"/>
                  </a:lnTo>
                  <a:lnTo>
                    <a:pt x="32964" y="71204"/>
                  </a:lnTo>
                  <a:lnTo>
                    <a:pt x="33847" y="71262"/>
                  </a:lnTo>
                  <a:lnTo>
                    <a:pt x="34749" y="71302"/>
                  </a:lnTo>
                  <a:lnTo>
                    <a:pt x="36553" y="71302"/>
                  </a:lnTo>
                  <a:lnTo>
                    <a:pt x="37455" y="71262"/>
                  </a:lnTo>
                  <a:lnTo>
                    <a:pt x="38337" y="71204"/>
                  </a:lnTo>
                  <a:lnTo>
                    <a:pt x="39239" y="71125"/>
                  </a:lnTo>
                  <a:lnTo>
                    <a:pt x="40122" y="71027"/>
                  </a:lnTo>
                  <a:lnTo>
                    <a:pt x="41004" y="70909"/>
                  </a:lnTo>
                  <a:lnTo>
                    <a:pt x="41867" y="70772"/>
                  </a:lnTo>
                  <a:lnTo>
                    <a:pt x="42750" y="70596"/>
                  </a:lnTo>
                  <a:lnTo>
                    <a:pt x="43612" y="70419"/>
                  </a:lnTo>
                  <a:lnTo>
                    <a:pt x="44475" y="70203"/>
                  </a:lnTo>
                  <a:lnTo>
                    <a:pt x="45338" y="69988"/>
                  </a:lnTo>
                  <a:lnTo>
                    <a:pt x="46181" y="69733"/>
                  </a:lnTo>
                  <a:lnTo>
                    <a:pt x="47025" y="69458"/>
                  </a:lnTo>
                  <a:lnTo>
                    <a:pt x="47868" y="69164"/>
                  </a:lnTo>
                  <a:lnTo>
                    <a:pt x="48711" y="68850"/>
                  </a:lnTo>
                  <a:lnTo>
                    <a:pt x="49535" y="68497"/>
                  </a:lnTo>
                  <a:lnTo>
                    <a:pt x="50319" y="68164"/>
                  </a:lnTo>
                  <a:lnTo>
                    <a:pt x="51103" y="67791"/>
                  </a:lnTo>
                  <a:lnTo>
                    <a:pt x="51868" y="67419"/>
                  </a:lnTo>
                  <a:lnTo>
                    <a:pt x="52633" y="67007"/>
                  </a:lnTo>
                  <a:lnTo>
                    <a:pt x="53378" y="66595"/>
                  </a:lnTo>
                  <a:lnTo>
                    <a:pt x="54123" y="66164"/>
                  </a:lnTo>
                  <a:lnTo>
                    <a:pt x="54849" y="65713"/>
                  </a:lnTo>
                  <a:lnTo>
                    <a:pt x="55555" y="65242"/>
                  </a:lnTo>
                  <a:lnTo>
                    <a:pt x="56261" y="64752"/>
                  </a:lnTo>
                  <a:lnTo>
                    <a:pt x="56947" y="64242"/>
                  </a:lnTo>
                  <a:lnTo>
                    <a:pt x="57633" y="63732"/>
                  </a:lnTo>
                  <a:lnTo>
                    <a:pt x="58300" y="63183"/>
                  </a:lnTo>
                  <a:lnTo>
                    <a:pt x="58967" y="62634"/>
                  </a:lnTo>
                  <a:lnTo>
                    <a:pt x="59614" y="62065"/>
                  </a:lnTo>
                  <a:lnTo>
                    <a:pt x="60242" y="61477"/>
                  </a:lnTo>
                  <a:lnTo>
                    <a:pt x="60869" y="60869"/>
                  </a:lnTo>
                  <a:lnTo>
                    <a:pt x="61457" y="60242"/>
                  </a:lnTo>
                  <a:lnTo>
                    <a:pt x="62046" y="59614"/>
                  </a:lnTo>
                  <a:lnTo>
                    <a:pt x="62634" y="58967"/>
                  </a:lnTo>
                  <a:lnTo>
                    <a:pt x="63183" y="58320"/>
                  </a:lnTo>
                  <a:lnTo>
                    <a:pt x="63712" y="57634"/>
                  </a:lnTo>
                  <a:lnTo>
                    <a:pt x="64242" y="56967"/>
                  </a:lnTo>
                  <a:lnTo>
                    <a:pt x="64752" y="56261"/>
                  </a:lnTo>
                  <a:lnTo>
                    <a:pt x="65242" y="55575"/>
                  </a:lnTo>
                  <a:lnTo>
                    <a:pt x="65693" y="54849"/>
                  </a:lnTo>
                  <a:lnTo>
                    <a:pt x="66164" y="54123"/>
                  </a:lnTo>
                  <a:lnTo>
                    <a:pt x="66595" y="53378"/>
                  </a:lnTo>
                  <a:lnTo>
                    <a:pt x="67007" y="52633"/>
                  </a:lnTo>
                  <a:lnTo>
                    <a:pt x="67399" y="51868"/>
                  </a:lnTo>
                  <a:lnTo>
                    <a:pt x="67791" y="51104"/>
                  </a:lnTo>
                  <a:lnTo>
                    <a:pt x="68144" y="50319"/>
                  </a:lnTo>
                  <a:lnTo>
                    <a:pt x="68497" y="49535"/>
                  </a:lnTo>
                  <a:lnTo>
                    <a:pt x="68831" y="48711"/>
                  </a:lnTo>
                  <a:lnTo>
                    <a:pt x="69144" y="47868"/>
                  </a:lnTo>
                  <a:lnTo>
                    <a:pt x="69438" y="47025"/>
                  </a:lnTo>
                  <a:lnTo>
                    <a:pt x="69713" y="46181"/>
                  </a:lnTo>
                  <a:lnTo>
                    <a:pt x="69968" y="45338"/>
                  </a:lnTo>
                  <a:lnTo>
                    <a:pt x="70203" y="44475"/>
                  </a:lnTo>
                  <a:lnTo>
                    <a:pt x="70419" y="43613"/>
                  </a:lnTo>
                  <a:lnTo>
                    <a:pt x="70595" y="42750"/>
                  </a:lnTo>
                  <a:lnTo>
                    <a:pt x="70772" y="41887"/>
                  </a:lnTo>
                  <a:lnTo>
                    <a:pt x="70909" y="41005"/>
                  </a:lnTo>
                  <a:lnTo>
                    <a:pt x="71027" y="40122"/>
                  </a:lnTo>
                  <a:lnTo>
                    <a:pt x="71125" y="39240"/>
                  </a:lnTo>
                  <a:lnTo>
                    <a:pt x="71203" y="38338"/>
                  </a:lnTo>
                  <a:lnTo>
                    <a:pt x="71262" y="37455"/>
                  </a:lnTo>
                  <a:lnTo>
                    <a:pt x="71282" y="36553"/>
                  </a:lnTo>
                  <a:lnTo>
                    <a:pt x="71301" y="35651"/>
                  </a:lnTo>
                  <a:lnTo>
                    <a:pt x="71282" y="34749"/>
                  </a:lnTo>
                  <a:lnTo>
                    <a:pt x="71262" y="33867"/>
                  </a:lnTo>
                  <a:lnTo>
                    <a:pt x="71203" y="32965"/>
                  </a:lnTo>
                  <a:lnTo>
                    <a:pt x="71125" y="32082"/>
                  </a:lnTo>
                  <a:lnTo>
                    <a:pt x="71027" y="31200"/>
                  </a:lnTo>
                  <a:lnTo>
                    <a:pt x="70909" y="30317"/>
                  </a:lnTo>
                  <a:lnTo>
                    <a:pt x="70772" y="29435"/>
                  </a:lnTo>
                  <a:lnTo>
                    <a:pt x="70595" y="28572"/>
                  </a:lnTo>
                  <a:lnTo>
                    <a:pt x="70419" y="27689"/>
                  </a:lnTo>
                  <a:lnTo>
                    <a:pt x="70203" y="26827"/>
                  </a:lnTo>
                  <a:lnTo>
                    <a:pt x="69968" y="25983"/>
                  </a:lnTo>
                  <a:lnTo>
                    <a:pt x="69713" y="25121"/>
                  </a:lnTo>
                  <a:lnTo>
                    <a:pt x="69438" y="24277"/>
                  </a:lnTo>
                  <a:lnTo>
                    <a:pt x="69144" y="23434"/>
                  </a:lnTo>
                  <a:lnTo>
                    <a:pt x="68831" y="22611"/>
                  </a:lnTo>
                  <a:lnTo>
                    <a:pt x="68497" y="21787"/>
                  </a:lnTo>
                  <a:lnTo>
                    <a:pt x="68144" y="20983"/>
                  </a:lnTo>
                  <a:lnTo>
                    <a:pt x="67791" y="20199"/>
                  </a:lnTo>
                  <a:lnTo>
                    <a:pt x="67399" y="19434"/>
                  </a:lnTo>
                  <a:lnTo>
                    <a:pt x="67007" y="18669"/>
                  </a:lnTo>
                  <a:lnTo>
                    <a:pt x="66595" y="17924"/>
                  </a:lnTo>
                  <a:lnTo>
                    <a:pt x="66164" y="17198"/>
                  </a:lnTo>
                  <a:lnTo>
                    <a:pt x="65693" y="16473"/>
                  </a:lnTo>
                  <a:lnTo>
                    <a:pt x="65242" y="15747"/>
                  </a:lnTo>
                  <a:lnTo>
                    <a:pt x="64752" y="15041"/>
                  </a:lnTo>
                  <a:lnTo>
                    <a:pt x="64242" y="14355"/>
                  </a:lnTo>
                  <a:lnTo>
                    <a:pt x="63712" y="13668"/>
                  </a:lnTo>
                  <a:lnTo>
                    <a:pt x="63183" y="13002"/>
                  </a:lnTo>
                  <a:lnTo>
                    <a:pt x="62634" y="12355"/>
                  </a:lnTo>
                  <a:lnTo>
                    <a:pt x="62046" y="11708"/>
                  </a:lnTo>
                  <a:lnTo>
                    <a:pt x="61457" y="11060"/>
                  </a:lnTo>
                  <a:lnTo>
                    <a:pt x="60869" y="10452"/>
                  </a:lnTo>
                  <a:lnTo>
                    <a:pt x="60242" y="9845"/>
                  </a:lnTo>
                  <a:lnTo>
                    <a:pt x="59614" y="9256"/>
                  </a:lnTo>
                  <a:lnTo>
                    <a:pt x="58967" y="8688"/>
                  </a:lnTo>
                  <a:lnTo>
                    <a:pt x="58300" y="8119"/>
                  </a:lnTo>
                  <a:lnTo>
                    <a:pt x="57633" y="7589"/>
                  </a:lnTo>
                  <a:lnTo>
                    <a:pt x="56947" y="7060"/>
                  </a:lnTo>
                  <a:lnTo>
                    <a:pt x="56261" y="6570"/>
                  </a:lnTo>
                  <a:lnTo>
                    <a:pt x="55555" y="6080"/>
                  </a:lnTo>
                  <a:lnTo>
                    <a:pt x="54849" y="5609"/>
                  </a:lnTo>
                  <a:lnTo>
                    <a:pt x="54123" y="5158"/>
                  </a:lnTo>
                  <a:lnTo>
                    <a:pt x="53378" y="4726"/>
                  </a:lnTo>
                  <a:lnTo>
                    <a:pt x="52633" y="4295"/>
                  </a:lnTo>
                  <a:lnTo>
                    <a:pt x="51868" y="3903"/>
                  </a:lnTo>
                  <a:lnTo>
                    <a:pt x="51103" y="3511"/>
                  </a:lnTo>
                  <a:lnTo>
                    <a:pt x="50319" y="3158"/>
                  </a:lnTo>
                  <a:lnTo>
                    <a:pt x="49535" y="2805"/>
                  </a:lnTo>
                  <a:lnTo>
                    <a:pt x="48711" y="2471"/>
                  </a:lnTo>
                  <a:lnTo>
                    <a:pt x="47868" y="2158"/>
                  </a:lnTo>
                  <a:lnTo>
                    <a:pt x="47025" y="1863"/>
                  </a:lnTo>
                  <a:lnTo>
                    <a:pt x="46181" y="1589"/>
                  </a:lnTo>
                  <a:lnTo>
                    <a:pt x="45338" y="1334"/>
                  </a:lnTo>
                  <a:lnTo>
                    <a:pt x="44475" y="1099"/>
                  </a:lnTo>
                  <a:lnTo>
                    <a:pt x="43612" y="903"/>
                  </a:lnTo>
                  <a:lnTo>
                    <a:pt x="42750" y="706"/>
                  </a:lnTo>
                  <a:lnTo>
                    <a:pt x="41867" y="550"/>
                  </a:lnTo>
                  <a:lnTo>
                    <a:pt x="41004" y="412"/>
                  </a:lnTo>
                  <a:lnTo>
                    <a:pt x="40122" y="275"/>
                  </a:lnTo>
                  <a:lnTo>
                    <a:pt x="39239" y="177"/>
                  </a:lnTo>
                  <a:lnTo>
                    <a:pt x="38337" y="99"/>
                  </a:lnTo>
                  <a:lnTo>
                    <a:pt x="37455" y="59"/>
                  </a:lnTo>
                  <a:lnTo>
                    <a:pt x="36553" y="20"/>
                  </a:lnTo>
                  <a:lnTo>
                    <a:pt x="3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oogle Shape;407;p9"/>
          <p:cNvGrpSpPr/>
          <p:nvPr/>
        </p:nvGrpSpPr>
        <p:grpSpPr>
          <a:xfrm>
            <a:off x="-796360" y="-760648"/>
            <a:ext cx="10741701" cy="1510188"/>
            <a:chOff x="-796360" y="-760648"/>
            <a:chExt cx="10741701" cy="1510188"/>
          </a:xfrm>
        </p:grpSpPr>
        <p:sp>
          <p:nvSpPr>
            <p:cNvPr id="408" name="Google Shape;408;p9"/>
            <p:cNvSpPr/>
            <p:nvPr/>
          </p:nvSpPr>
          <p:spPr>
            <a:xfrm>
              <a:off x="-796360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8435745" y="-760648"/>
              <a:ext cx="1509595" cy="1510188"/>
            </a:xfrm>
            <a:custGeom>
              <a:rect b="b" l="l" r="r" t="t"/>
              <a:pathLst>
                <a:path extrusionOk="0" h="53458" w="53437">
                  <a:moveTo>
                    <a:pt x="26729" y="7512"/>
                  </a:moveTo>
                  <a:lnTo>
                    <a:pt x="27670" y="7531"/>
                  </a:lnTo>
                  <a:lnTo>
                    <a:pt x="28631" y="7610"/>
                  </a:lnTo>
                  <a:lnTo>
                    <a:pt x="29572" y="7727"/>
                  </a:lnTo>
                  <a:lnTo>
                    <a:pt x="30494" y="7884"/>
                  </a:lnTo>
                  <a:lnTo>
                    <a:pt x="31415" y="8100"/>
                  </a:lnTo>
                  <a:lnTo>
                    <a:pt x="32317" y="8335"/>
                  </a:lnTo>
                  <a:lnTo>
                    <a:pt x="33200" y="8629"/>
                  </a:lnTo>
                  <a:lnTo>
                    <a:pt x="34082" y="8963"/>
                  </a:lnTo>
                  <a:lnTo>
                    <a:pt x="34925" y="9355"/>
                  </a:lnTo>
                  <a:lnTo>
                    <a:pt x="35769" y="9767"/>
                  </a:lnTo>
                  <a:lnTo>
                    <a:pt x="36573" y="10237"/>
                  </a:lnTo>
                  <a:lnTo>
                    <a:pt x="37377" y="10728"/>
                  </a:lnTo>
                  <a:lnTo>
                    <a:pt x="38141" y="11277"/>
                  </a:lnTo>
                  <a:lnTo>
                    <a:pt x="38887" y="11865"/>
                  </a:lnTo>
                  <a:lnTo>
                    <a:pt x="39612" y="12473"/>
                  </a:lnTo>
                  <a:lnTo>
                    <a:pt x="40298" y="13140"/>
                  </a:lnTo>
                  <a:lnTo>
                    <a:pt x="40965" y="13845"/>
                  </a:lnTo>
                  <a:lnTo>
                    <a:pt x="41593" y="14551"/>
                  </a:lnTo>
                  <a:lnTo>
                    <a:pt x="42181" y="15297"/>
                  </a:lnTo>
                  <a:lnTo>
                    <a:pt x="42710" y="16081"/>
                  </a:lnTo>
                  <a:lnTo>
                    <a:pt x="43220" y="16865"/>
                  </a:lnTo>
                  <a:lnTo>
                    <a:pt x="43671" y="17689"/>
                  </a:lnTo>
                  <a:lnTo>
                    <a:pt x="44103" y="18513"/>
                  </a:lnTo>
                  <a:lnTo>
                    <a:pt x="44475" y="19375"/>
                  </a:lnTo>
                  <a:lnTo>
                    <a:pt x="44809" y="20238"/>
                  </a:lnTo>
                  <a:lnTo>
                    <a:pt x="45103" y="21140"/>
                  </a:lnTo>
                  <a:lnTo>
                    <a:pt x="45358" y="22042"/>
                  </a:lnTo>
                  <a:lnTo>
                    <a:pt x="45554" y="22944"/>
                  </a:lnTo>
                  <a:lnTo>
                    <a:pt x="45730" y="23886"/>
                  </a:lnTo>
                  <a:lnTo>
                    <a:pt x="45848" y="24827"/>
                  </a:lnTo>
                  <a:lnTo>
                    <a:pt x="45907" y="25768"/>
                  </a:lnTo>
                  <a:lnTo>
                    <a:pt x="45926" y="26729"/>
                  </a:lnTo>
                  <a:lnTo>
                    <a:pt x="45907" y="27690"/>
                  </a:lnTo>
                  <a:lnTo>
                    <a:pt x="45848" y="28631"/>
                  </a:lnTo>
                  <a:lnTo>
                    <a:pt x="45730" y="29572"/>
                  </a:lnTo>
                  <a:lnTo>
                    <a:pt x="45554" y="30514"/>
                  </a:lnTo>
                  <a:lnTo>
                    <a:pt x="45358" y="31416"/>
                  </a:lnTo>
                  <a:lnTo>
                    <a:pt x="45103" y="32318"/>
                  </a:lnTo>
                  <a:lnTo>
                    <a:pt x="44809" y="33220"/>
                  </a:lnTo>
                  <a:lnTo>
                    <a:pt x="44475" y="34083"/>
                  </a:lnTo>
                  <a:lnTo>
                    <a:pt x="44103" y="34946"/>
                  </a:lnTo>
                  <a:lnTo>
                    <a:pt x="43671" y="35769"/>
                  </a:lnTo>
                  <a:lnTo>
                    <a:pt x="43220" y="36593"/>
                  </a:lnTo>
                  <a:lnTo>
                    <a:pt x="42710" y="37377"/>
                  </a:lnTo>
                  <a:lnTo>
                    <a:pt x="42181" y="38142"/>
                  </a:lnTo>
                  <a:lnTo>
                    <a:pt x="41593" y="38887"/>
                  </a:lnTo>
                  <a:lnTo>
                    <a:pt x="40965" y="39613"/>
                  </a:lnTo>
                  <a:lnTo>
                    <a:pt x="40298" y="40319"/>
                  </a:lnTo>
                  <a:lnTo>
                    <a:pt x="39612" y="40966"/>
                  </a:lnTo>
                  <a:lnTo>
                    <a:pt x="38887" y="41593"/>
                  </a:lnTo>
                  <a:lnTo>
                    <a:pt x="38141" y="42182"/>
                  </a:lnTo>
                  <a:lnTo>
                    <a:pt x="37377" y="42731"/>
                  </a:lnTo>
                  <a:lnTo>
                    <a:pt x="36573" y="43221"/>
                  </a:lnTo>
                  <a:lnTo>
                    <a:pt x="35769" y="43692"/>
                  </a:lnTo>
                  <a:lnTo>
                    <a:pt x="34925" y="44103"/>
                  </a:lnTo>
                  <a:lnTo>
                    <a:pt x="34082" y="44476"/>
                  </a:lnTo>
                  <a:lnTo>
                    <a:pt x="33200" y="44829"/>
                  </a:lnTo>
                  <a:lnTo>
                    <a:pt x="32317" y="45123"/>
                  </a:lnTo>
                  <a:lnTo>
                    <a:pt x="31415" y="45358"/>
                  </a:lnTo>
                  <a:lnTo>
                    <a:pt x="30494" y="45574"/>
                  </a:lnTo>
                  <a:lnTo>
                    <a:pt x="29572" y="45731"/>
                  </a:lnTo>
                  <a:lnTo>
                    <a:pt x="28631" y="45849"/>
                  </a:lnTo>
                  <a:lnTo>
                    <a:pt x="27670" y="45907"/>
                  </a:lnTo>
                  <a:lnTo>
                    <a:pt x="26729" y="45947"/>
                  </a:lnTo>
                  <a:lnTo>
                    <a:pt x="25768" y="45907"/>
                  </a:lnTo>
                  <a:lnTo>
                    <a:pt x="24807" y="45849"/>
                  </a:lnTo>
                  <a:lnTo>
                    <a:pt x="23866" y="45731"/>
                  </a:lnTo>
                  <a:lnTo>
                    <a:pt x="22944" y="45574"/>
                  </a:lnTo>
                  <a:lnTo>
                    <a:pt x="22022" y="45358"/>
                  </a:lnTo>
                  <a:lnTo>
                    <a:pt x="21120" y="45123"/>
                  </a:lnTo>
                  <a:lnTo>
                    <a:pt x="20238" y="44829"/>
                  </a:lnTo>
                  <a:lnTo>
                    <a:pt x="19375" y="44476"/>
                  </a:lnTo>
                  <a:lnTo>
                    <a:pt x="18512" y="44103"/>
                  </a:lnTo>
                  <a:lnTo>
                    <a:pt x="17669" y="43692"/>
                  </a:lnTo>
                  <a:lnTo>
                    <a:pt x="16865" y="43221"/>
                  </a:lnTo>
                  <a:lnTo>
                    <a:pt x="16061" y="42731"/>
                  </a:lnTo>
                  <a:lnTo>
                    <a:pt x="15296" y="42182"/>
                  </a:lnTo>
                  <a:lnTo>
                    <a:pt x="14551" y="41593"/>
                  </a:lnTo>
                  <a:lnTo>
                    <a:pt x="13825" y="40966"/>
                  </a:lnTo>
                  <a:lnTo>
                    <a:pt x="13139" y="40319"/>
                  </a:lnTo>
                  <a:lnTo>
                    <a:pt x="12472" y="39613"/>
                  </a:lnTo>
                  <a:lnTo>
                    <a:pt x="11845" y="38887"/>
                  </a:lnTo>
                  <a:lnTo>
                    <a:pt x="11276" y="38142"/>
                  </a:lnTo>
                  <a:lnTo>
                    <a:pt x="10727" y="37377"/>
                  </a:lnTo>
                  <a:lnTo>
                    <a:pt x="10217" y="36593"/>
                  </a:lnTo>
                  <a:lnTo>
                    <a:pt x="9766" y="35769"/>
                  </a:lnTo>
                  <a:lnTo>
                    <a:pt x="9335" y="34946"/>
                  </a:lnTo>
                  <a:lnTo>
                    <a:pt x="8962" y="34083"/>
                  </a:lnTo>
                  <a:lnTo>
                    <a:pt x="8629" y="33220"/>
                  </a:lnTo>
                  <a:lnTo>
                    <a:pt x="8335" y="32318"/>
                  </a:lnTo>
                  <a:lnTo>
                    <a:pt x="8080" y="31416"/>
                  </a:lnTo>
                  <a:lnTo>
                    <a:pt x="7884" y="30514"/>
                  </a:lnTo>
                  <a:lnTo>
                    <a:pt x="7727" y="29572"/>
                  </a:lnTo>
                  <a:lnTo>
                    <a:pt x="7609" y="28631"/>
                  </a:lnTo>
                  <a:lnTo>
                    <a:pt x="7531" y="27690"/>
                  </a:lnTo>
                  <a:lnTo>
                    <a:pt x="7511" y="26729"/>
                  </a:lnTo>
                  <a:lnTo>
                    <a:pt x="7531" y="25768"/>
                  </a:lnTo>
                  <a:lnTo>
                    <a:pt x="7609" y="24827"/>
                  </a:lnTo>
                  <a:lnTo>
                    <a:pt x="7727" y="23886"/>
                  </a:lnTo>
                  <a:lnTo>
                    <a:pt x="7884" y="22944"/>
                  </a:lnTo>
                  <a:lnTo>
                    <a:pt x="8080" y="22042"/>
                  </a:lnTo>
                  <a:lnTo>
                    <a:pt x="8335" y="21140"/>
                  </a:lnTo>
                  <a:lnTo>
                    <a:pt x="8629" y="20238"/>
                  </a:lnTo>
                  <a:lnTo>
                    <a:pt x="8962" y="19375"/>
                  </a:lnTo>
                  <a:lnTo>
                    <a:pt x="9335" y="18513"/>
                  </a:lnTo>
                  <a:lnTo>
                    <a:pt x="9766" y="17689"/>
                  </a:lnTo>
                  <a:lnTo>
                    <a:pt x="10217" y="16865"/>
                  </a:lnTo>
                  <a:lnTo>
                    <a:pt x="10727" y="16081"/>
                  </a:lnTo>
                  <a:lnTo>
                    <a:pt x="11276" y="15297"/>
                  </a:lnTo>
                  <a:lnTo>
                    <a:pt x="11845" y="14551"/>
                  </a:lnTo>
                  <a:lnTo>
                    <a:pt x="12472" y="13845"/>
                  </a:lnTo>
                  <a:lnTo>
                    <a:pt x="13139" y="13140"/>
                  </a:lnTo>
                  <a:lnTo>
                    <a:pt x="13825" y="12473"/>
                  </a:lnTo>
                  <a:lnTo>
                    <a:pt x="14551" y="11865"/>
                  </a:lnTo>
                  <a:lnTo>
                    <a:pt x="15296" y="11277"/>
                  </a:lnTo>
                  <a:lnTo>
                    <a:pt x="16061" y="10728"/>
                  </a:lnTo>
                  <a:lnTo>
                    <a:pt x="16865" y="10237"/>
                  </a:lnTo>
                  <a:lnTo>
                    <a:pt x="17669" y="9767"/>
                  </a:lnTo>
                  <a:lnTo>
                    <a:pt x="18512" y="9355"/>
                  </a:lnTo>
                  <a:lnTo>
                    <a:pt x="19375" y="8963"/>
                  </a:lnTo>
                  <a:lnTo>
                    <a:pt x="20238" y="8629"/>
                  </a:lnTo>
                  <a:lnTo>
                    <a:pt x="21120" y="8335"/>
                  </a:lnTo>
                  <a:lnTo>
                    <a:pt x="22022" y="8100"/>
                  </a:lnTo>
                  <a:lnTo>
                    <a:pt x="22944" y="7884"/>
                  </a:lnTo>
                  <a:lnTo>
                    <a:pt x="23866" y="7727"/>
                  </a:lnTo>
                  <a:lnTo>
                    <a:pt x="24807" y="7610"/>
                  </a:lnTo>
                  <a:lnTo>
                    <a:pt x="25768" y="7531"/>
                  </a:lnTo>
                  <a:lnTo>
                    <a:pt x="26729" y="7512"/>
                  </a:lnTo>
                  <a:close/>
                  <a:moveTo>
                    <a:pt x="26729" y="1"/>
                  </a:moveTo>
                  <a:lnTo>
                    <a:pt x="26042" y="21"/>
                  </a:lnTo>
                  <a:lnTo>
                    <a:pt x="25375" y="40"/>
                  </a:lnTo>
                  <a:lnTo>
                    <a:pt x="24709" y="79"/>
                  </a:lnTo>
                  <a:lnTo>
                    <a:pt x="24042" y="138"/>
                  </a:lnTo>
                  <a:lnTo>
                    <a:pt x="23375" y="217"/>
                  </a:lnTo>
                  <a:lnTo>
                    <a:pt x="22709" y="295"/>
                  </a:lnTo>
                  <a:lnTo>
                    <a:pt x="22061" y="413"/>
                  </a:lnTo>
                  <a:lnTo>
                    <a:pt x="21395" y="530"/>
                  </a:lnTo>
                  <a:lnTo>
                    <a:pt x="20748" y="668"/>
                  </a:lnTo>
                  <a:lnTo>
                    <a:pt x="20100" y="825"/>
                  </a:lnTo>
                  <a:lnTo>
                    <a:pt x="19473" y="1001"/>
                  </a:lnTo>
                  <a:lnTo>
                    <a:pt x="18826" y="1197"/>
                  </a:lnTo>
                  <a:lnTo>
                    <a:pt x="18198" y="1393"/>
                  </a:lnTo>
                  <a:lnTo>
                    <a:pt x="17571" y="1609"/>
                  </a:lnTo>
                  <a:lnTo>
                    <a:pt x="16943" y="1844"/>
                  </a:lnTo>
                  <a:lnTo>
                    <a:pt x="16316" y="2099"/>
                  </a:lnTo>
                  <a:lnTo>
                    <a:pt x="15728" y="2354"/>
                  </a:lnTo>
                  <a:lnTo>
                    <a:pt x="15139" y="2629"/>
                  </a:lnTo>
                  <a:lnTo>
                    <a:pt x="14571" y="2923"/>
                  </a:lnTo>
                  <a:lnTo>
                    <a:pt x="14002" y="3217"/>
                  </a:lnTo>
                  <a:lnTo>
                    <a:pt x="13433" y="3531"/>
                  </a:lnTo>
                  <a:lnTo>
                    <a:pt x="12884" y="3864"/>
                  </a:lnTo>
                  <a:lnTo>
                    <a:pt x="12335" y="4197"/>
                  </a:lnTo>
                  <a:lnTo>
                    <a:pt x="11806" y="4550"/>
                  </a:lnTo>
                  <a:lnTo>
                    <a:pt x="11276" y="4923"/>
                  </a:lnTo>
                  <a:lnTo>
                    <a:pt x="10747" y="5296"/>
                  </a:lnTo>
                  <a:lnTo>
                    <a:pt x="10237" y="5688"/>
                  </a:lnTo>
                  <a:lnTo>
                    <a:pt x="9747" y="6100"/>
                  </a:lnTo>
                  <a:lnTo>
                    <a:pt x="9237" y="6511"/>
                  </a:lnTo>
                  <a:lnTo>
                    <a:pt x="8766" y="6943"/>
                  </a:lnTo>
                  <a:lnTo>
                    <a:pt x="8295" y="7374"/>
                  </a:lnTo>
                  <a:lnTo>
                    <a:pt x="7825" y="7825"/>
                  </a:lnTo>
                  <a:lnTo>
                    <a:pt x="7374" y="8296"/>
                  </a:lnTo>
                  <a:lnTo>
                    <a:pt x="6923" y="8767"/>
                  </a:lnTo>
                  <a:lnTo>
                    <a:pt x="6491" y="9257"/>
                  </a:lnTo>
                  <a:lnTo>
                    <a:pt x="6080" y="9747"/>
                  </a:lnTo>
                  <a:lnTo>
                    <a:pt x="5687" y="10237"/>
                  </a:lnTo>
                  <a:lnTo>
                    <a:pt x="5295" y="10747"/>
                  </a:lnTo>
                  <a:lnTo>
                    <a:pt x="4903" y="11277"/>
                  </a:lnTo>
                  <a:lnTo>
                    <a:pt x="4550" y="11806"/>
                  </a:lnTo>
                  <a:lnTo>
                    <a:pt x="4197" y="12336"/>
                  </a:lnTo>
                  <a:lnTo>
                    <a:pt x="3864" y="12885"/>
                  </a:lnTo>
                  <a:lnTo>
                    <a:pt x="3530" y="13434"/>
                  </a:lnTo>
                  <a:lnTo>
                    <a:pt x="3216" y="14002"/>
                  </a:lnTo>
                  <a:lnTo>
                    <a:pt x="2922" y="14571"/>
                  </a:lnTo>
                  <a:lnTo>
                    <a:pt x="2628" y="15140"/>
                  </a:lnTo>
                  <a:lnTo>
                    <a:pt x="2354" y="15728"/>
                  </a:lnTo>
                  <a:lnTo>
                    <a:pt x="2099" y="16316"/>
                  </a:lnTo>
                  <a:lnTo>
                    <a:pt x="1844" y="16944"/>
                  </a:lnTo>
                  <a:lnTo>
                    <a:pt x="1608" y="17571"/>
                  </a:lnTo>
                  <a:lnTo>
                    <a:pt x="1393" y="18199"/>
                  </a:lnTo>
                  <a:lnTo>
                    <a:pt x="1177" y="18826"/>
                  </a:lnTo>
                  <a:lnTo>
                    <a:pt x="1001" y="19473"/>
                  </a:lnTo>
                  <a:lnTo>
                    <a:pt x="824" y="20121"/>
                  </a:lnTo>
                  <a:lnTo>
                    <a:pt x="667" y="20768"/>
                  </a:lnTo>
                  <a:lnTo>
                    <a:pt x="530" y="21415"/>
                  </a:lnTo>
                  <a:lnTo>
                    <a:pt x="393" y="22062"/>
                  </a:lnTo>
                  <a:lnTo>
                    <a:pt x="295" y="22729"/>
                  </a:lnTo>
                  <a:lnTo>
                    <a:pt x="197" y="23376"/>
                  </a:lnTo>
                  <a:lnTo>
                    <a:pt x="138" y="24043"/>
                  </a:lnTo>
                  <a:lnTo>
                    <a:pt x="79" y="24709"/>
                  </a:lnTo>
                  <a:lnTo>
                    <a:pt x="20" y="25376"/>
                  </a:lnTo>
                  <a:lnTo>
                    <a:pt x="1" y="26062"/>
                  </a:lnTo>
                  <a:lnTo>
                    <a:pt x="1" y="26729"/>
                  </a:lnTo>
                  <a:lnTo>
                    <a:pt x="1" y="27396"/>
                  </a:lnTo>
                  <a:lnTo>
                    <a:pt x="20" y="28082"/>
                  </a:lnTo>
                  <a:lnTo>
                    <a:pt x="79" y="28749"/>
                  </a:lnTo>
                  <a:lnTo>
                    <a:pt x="138" y="29416"/>
                  </a:lnTo>
                  <a:lnTo>
                    <a:pt x="197" y="30082"/>
                  </a:lnTo>
                  <a:lnTo>
                    <a:pt x="295" y="30729"/>
                  </a:lnTo>
                  <a:lnTo>
                    <a:pt x="393" y="31396"/>
                  </a:lnTo>
                  <a:lnTo>
                    <a:pt x="530" y="32043"/>
                  </a:lnTo>
                  <a:lnTo>
                    <a:pt x="667" y="32690"/>
                  </a:lnTo>
                  <a:lnTo>
                    <a:pt x="824" y="33338"/>
                  </a:lnTo>
                  <a:lnTo>
                    <a:pt x="1001" y="33985"/>
                  </a:lnTo>
                  <a:lnTo>
                    <a:pt x="1177" y="34612"/>
                  </a:lnTo>
                  <a:lnTo>
                    <a:pt x="1393" y="35259"/>
                  </a:lnTo>
                  <a:lnTo>
                    <a:pt x="1608" y="35887"/>
                  </a:lnTo>
                  <a:lnTo>
                    <a:pt x="1844" y="36514"/>
                  </a:lnTo>
                  <a:lnTo>
                    <a:pt x="2099" y="37122"/>
                  </a:lnTo>
                  <a:lnTo>
                    <a:pt x="2354" y="37730"/>
                  </a:lnTo>
                  <a:lnTo>
                    <a:pt x="2628" y="38318"/>
                  </a:lnTo>
                  <a:lnTo>
                    <a:pt x="2922" y="38887"/>
                  </a:lnTo>
                  <a:lnTo>
                    <a:pt x="3216" y="39456"/>
                  </a:lnTo>
                  <a:lnTo>
                    <a:pt x="3530" y="40025"/>
                  </a:lnTo>
                  <a:lnTo>
                    <a:pt x="3864" y="40574"/>
                  </a:lnTo>
                  <a:lnTo>
                    <a:pt x="4197" y="41123"/>
                  </a:lnTo>
                  <a:lnTo>
                    <a:pt x="4550" y="41652"/>
                  </a:lnTo>
                  <a:lnTo>
                    <a:pt x="4903" y="42182"/>
                  </a:lnTo>
                  <a:lnTo>
                    <a:pt x="5295" y="42691"/>
                  </a:lnTo>
                  <a:lnTo>
                    <a:pt x="5687" y="43201"/>
                  </a:lnTo>
                  <a:lnTo>
                    <a:pt x="6080" y="43711"/>
                  </a:lnTo>
                  <a:lnTo>
                    <a:pt x="6491" y="44201"/>
                  </a:lnTo>
                  <a:lnTo>
                    <a:pt x="6923" y="44692"/>
                  </a:lnTo>
                  <a:lnTo>
                    <a:pt x="7374" y="45162"/>
                  </a:lnTo>
                  <a:lnTo>
                    <a:pt x="7825" y="45633"/>
                  </a:lnTo>
                  <a:lnTo>
                    <a:pt x="8295" y="46084"/>
                  </a:lnTo>
                  <a:lnTo>
                    <a:pt x="8766" y="46515"/>
                  </a:lnTo>
                  <a:lnTo>
                    <a:pt x="9237" y="46947"/>
                  </a:lnTo>
                  <a:lnTo>
                    <a:pt x="9747" y="47359"/>
                  </a:lnTo>
                  <a:lnTo>
                    <a:pt x="10237" y="47770"/>
                  </a:lnTo>
                  <a:lnTo>
                    <a:pt x="10747" y="48163"/>
                  </a:lnTo>
                  <a:lnTo>
                    <a:pt x="11276" y="48535"/>
                  </a:lnTo>
                  <a:lnTo>
                    <a:pt x="11806" y="48908"/>
                  </a:lnTo>
                  <a:lnTo>
                    <a:pt x="12335" y="49261"/>
                  </a:lnTo>
                  <a:lnTo>
                    <a:pt x="12884" y="49594"/>
                  </a:lnTo>
                  <a:lnTo>
                    <a:pt x="13433" y="49927"/>
                  </a:lnTo>
                  <a:lnTo>
                    <a:pt x="14002" y="50241"/>
                  </a:lnTo>
                  <a:lnTo>
                    <a:pt x="14571" y="50535"/>
                  </a:lnTo>
                  <a:lnTo>
                    <a:pt x="15139" y="50810"/>
                  </a:lnTo>
                  <a:lnTo>
                    <a:pt x="15728" y="51084"/>
                  </a:lnTo>
                  <a:lnTo>
                    <a:pt x="16316" y="51359"/>
                  </a:lnTo>
                  <a:lnTo>
                    <a:pt x="16943" y="51614"/>
                  </a:lnTo>
                  <a:lnTo>
                    <a:pt x="17571" y="51849"/>
                  </a:lnTo>
                  <a:lnTo>
                    <a:pt x="18198" y="52065"/>
                  </a:lnTo>
                  <a:lnTo>
                    <a:pt x="18826" y="52261"/>
                  </a:lnTo>
                  <a:lnTo>
                    <a:pt x="19473" y="52457"/>
                  </a:lnTo>
                  <a:lnTo>
                    <a:pt x="20100" y="52634"/>
                  </a:lnTo>
                  <a:lnTo>
                    <a:pt x="20748" y="52790"/>
                  </a:lnTo>
                  <a:lnTo>
                    <a:pt x="21395" y="52928"/>
                  </a:lnTo>
                  <a:lnTo>
                    <a:pt x="22061" y="53045"/>
                  </a:lnTo>
                  <a:lnTo>
                    <a:pt x="22709" y="53163"/>
                  </a:lnTo>
                  <a:lnTo>
                    <a:pt x="23375" y="53241"/>
                  </a:lnTo>
                  <a:lnTo>
                    <a:pt x="24042" y="53320"/>
                  </a:lnTo>
                  <a:lnTo>
                    <a:pt x="24709" y="53379"/>
                  </a:lnTo>
                  <a:lnTo>
                    <a:pt x="25375" y="53418"/>
                  </a:lnTo>
                  <a:lnTo>
                    <a:pt x="26042" y="53438"/>
                  </a:lnTo>
                  <a:lnTo>
                    <a:pt x="26729" y="53457"/>
                  </a:lnTo>
                  <a:lnTo>
                    <a:pt x="27395" y="53438"/>
                  </a:lnTo>
                  <a:lnTo>
                    <a:pt x="28062" y="53418"/>
                  </a:lnTo>
                  <a:lnTo>
                    <a:pt x="28729" y="53379"/>
                  </a:lnTo>
                  <a:lnTo>
                    <a:pt x="29395" y="53320"/>
                  </a:lnTo>
                  <a:lnTo>
                    <a:pt x="30062" y="53241"/>
                  </a:lnTo>
                  <a:lnTo>
                    <a:pt x="30729" y="53163"/>
                  </a:lnTo>
                  <a:lnTo>
                    <a:pt x="31376" y="53045"/>
                  </a:lnTo>
                  <a:lnTo>
                    <a:pt x="32043" y="52928"/>
                  </a:lnTo>
                  <a:lnTo>
                    <a:pt x="32690" y="52790"/>
                  </a:lnTo>
                  <a:lnTo>
                    <a:pt x="33337" y="52634"/>
                  </a:lnTo>
                  <a:lnTo>
                    <a:pt x="33984" y="52457"/>
                  </a:lnTo>
                  <a:lnTo>
                    <a:pt x="34612" y="52261"/>
                  </a:lnTo>
                  <a:lnTo>
                    <a:pt x="35259" y="52065"/>
                  </a:lnTo>
                  <a:lnTo>
                    <a:pt x="35886" y="51849"/>
                  </a:lnTo>
                  <a:lnTo>
                    <a:pt x="36514" y="51614"/>
                  </a:lnTo>
                  <a:lnTo>
                    <a:pt x="37122" y="51359"/>
                  </a:lnTo>
                  <a:lnTo>
                    <a:pt x="37710" y="51084"/>
                  </a:lnTo>
                  <a:lnTo>
                    <a:pt x="38298" y="50810"/>
                  </a:lnTo>
                  <a:lnTo>
                    <a:pt x="38887" y="50535"/>
                  </a:lnTo>
                  <a:lnTo>
                    <a:pt x="39455" y="50241"/>
                  </a:lnTo>
                  <a:lnTo>
                    <a:pt x="40004" y="49927"/>
                  </a:lnTo>
                  <a:lnTo>
                    <a:pt x="40573" y="49594"/>
                  </a:lnTo>
                  <a:lnTo>
                    <a:pt x="41102" y="49261"/>
                  </a:lnTo>
                  <a:lnTo>
                    <a:pt x="41652" y="48908"/>
                  </a:lnTo>
                  <a:lnTo>
                    <a:pt x="42181" y="48535"/>
                  </a:lnTo>
                  <a:lnTo>
                    <a:pt x="42691" y="48163"/>
                  </a:lnTo>
                  <a:lnTo>
                    <a:pt x="43201" y="47770"/>
                  </a:lnTo>
                  <a:lnTo>
                    <a:pt x="43711" y="47359"/>
                  </a:lnTo>
                  <a:lnTo>
                    <a:pt x="44201" y="46947"/>
                  </a:lnTo>
                  <a:lnTo>
                    <a:pt x="44671" y="46515"/>
                  </a:lnTo>
                  <a:lnTo>
                    <a:pt x="45162" y="46084"/>
                  </a:lnTo>
                  <a:lnTo>
                    <a:pt x="45613" y="45633"/>
                  </a:lnTo>
                  <a:lnTo>
                    <a:pt x="46064" y="45162"/>
                  </a:lnTo>
                  <a:lnTo>
                    <a:pt x="46515" y="44692"/>
                  </a:lnTo>
                  <a:lnTo>
                    <a:pt x="46946" y="44201"/>
                  </a:lnTo>
                  <a:lnTo>
                    <a:pt x="47358" y="43711"/>
                  </a:lnTo>
                  <a:lnTo>
                    <a:pt x="47770" y="43201"/>
                  </a:lnTo>
                  <a:lnTo>
                    <a:pt x="48162" y="42691"/>
                  </a:lnTo>
                  <a:lnTo>
                    <a:pt x="48535" y="42182"/>
                  </a:lnTo>
                  <a:lnTo>
                    <a:pt x="48888" y="41652"/>
                  </a:lnTo>
                  <a:lnTo>
                    <a:pt x="49241" y="41123"/>
                  </a:lnTo>
                  <a:lnTo>
                    <a:pt x="49594" y="40574"/>
                  </a:lnTo>
                  <a:lnTo>
                    <a:pt x="49907" y="40025"/>
                  </a:lnTo>
                  <a:lnTo>
                    <a:pt x="50221" y="39456"/>
                  </a:lnTo>
                  <a:lnTo>
                    <a:pt x="50535" y="38887"/>
                  </a:lnTo>
                  <a:lnTo>
                    <a:pt x="50809" y="38318"/>
                  </a:lnTo>
                  <a:lnTo>
                    <a:pt x="51084" y="37730"/>
                  </a:lnTo>
                  <a:lnTo>
                    <a:pt x="51339" y="37122"/>
                  </a:lnTo>
                  <a:lnTo>
                    <a:pt x="51594" y="36514"/>
                  </a:lnTo>
                  <a:lnTo>
                    <a:pt x="51829" y="35887"/>
                  </a:lnTo>
                  <a:lnTo>
                    <a:pt x="52064" y="35259"/>
                  </a:lnTo>
                  <a:lnTo>
                    <a:pt x="52260" y="34612"/>
                  </a:lnTo>
                  <a:lnTo>
                    <a:pt x="52457" y="33985"/>
                  </a:lnTo>
                  <a:lnTo>
                    <a:pt x="52613" y="33338"/>
                  </a:lnTo>
                  <a:lnTo>
                    <a:pt x="52770" y="32690"/>
                  </a:lnTo>
                  <a:lnTo>
                    <a:pt x="52927" y="32043"/>
                  </a:lnTo>
                  <a:lnTo>
                    <a:pt x="53045" y="31396"/>
                  </a:lnTo>
                  <a:lnTo>
                    <a:pt x="53143" y="30729"/>
                  </a:lnTo>
                  <a:lnTo>
                    <a:pt x="53241" y="30082"/>
                  </a:lnTo>
                  <a:lnTo>
                    <a:pt x="53319" y="29416"/>
                  </a:lnTo>
                  <a:lnTo>
                    <a:pt x="53378" y="28749"/>
                  </a:lnTo>
                  <a:lnTo>
                    <a:pt x="53417" y="28082"/>
                  </a:lnTo>
                  <a:lnTo>
                    <a:pt x="53437" y="27396"/>
                  </a:lnTo>
                  <a:lnTo>
                    <a:pt x="53437" y="26729"/>
                  </a:lnTo>
                  <a:lnTo>
                    <a:pt x="53437" y="26062"/>
                  </a:lnTo>
                  <a:lnTo>
                    <a:pt x="53417" y="25376"/>
                  </a:lnTo>
                  <a:lnTo>
                    <a:pt x="53378" y="24709"/>
                  </a:lnTo>
                  <a:lnTo>
                    <a:pt x="53319" y="24043"/>
                  </a:lnTo>
                  <a:lnTo>
                    <a:pt x="53241" y="23376"/>
                  </a:lnTo>
                  <a:lnTo>
                    <a:pt x="53143" y="22729"/>
                  </a:lnTo>
                  <a:lnTo>
                    <a:pt x="53045" y="22062"/>
                  </a:lnTo>
                  <a:lnTo>
                    <a:pt x="52927" y="21415"/>
                  </a:lnTo>
                  <a:lnTo>
                    <a:pt x="52770" y="20768"/>
                  </a:lnTo>
                  <a:lnTo>
                    <a:pt x="52613" y="20121"/>
                  </a:lnTo>
                  <a:lnTo>
                    <a:pt x="52457" y="19473"/>
                  </a:lnTo>
                  <a:lnTo>
                    <a:pt x="52260" y="18826"/>
                  </a:lnTo>
                  <a:lnTo>
                    <a:pt x="52064" y="18199"/>
                  </a:lnTo>
                  <a:lnTo>
                    <a:pt x="51829" y="17571"/>
                  </a:lnTo>
                  <a:lnTo>
                    <a:pt x="51594" y="16944"/>
                  </a:lnTo>
                  <a:lnTo>
                    <a:pt x="51339" y="16316"/>
                  </a:lnTo>
                  <a:lnTo>
                    <a:pt x="51084" y="15728"/>
                  </a:lnTo>
                  <a:lnTo>
                    <a:pt x="50809" y="15140"/>
                  </a:lnTo>
                  <a:lnTo>
                    <a:pt x="50535" y="14571"/>
                  </a:lnTo>
                  <a:lnTo>
                    <a:pt x="50221" y="14002"/>
                  </a:lnTo>
                  <a:lnTo>
                    <a:pt x="49907" y="13434"/>
                  </a:lnTo>
                  <a:lnTo>
                    <a:pt x="49594" y="12885"/>
                  </a:lnTo>
                  <a:lnTo>
                    <a:pt x="49241" y="12336"/>
                  </a:lnTo>
                  <a:lnTo>
                    <a:pt x="48888" y="11806"/>
                  </a:lnTo>
                  <a:lnTo>
                    <a:pt x="48535" y="11277"/>
                  </a:lnTo>
                  <a:lnTo>
                    <a:pt x="48162" y="10747"/>
                  </a:lnTo>
                  <a:lnTo>
                    <a:pt x="47770" y="10237"/>
                  </a:lnTo>
                  <a:lnTo>
                    <a:pt x="47358" y="9747"/>
                  </a:lnTo>
                  <a:lnTo>
                    <a:pt x="46946" y="9257"/>
                  </a:lnTo>
                  <a:lnTo>
                    <a:pt x="46515" y="8767"/>
                  </a:lnTo>
                  <a:lnTo>
                    <a:pt x="46064" y="8296"/>
                  </a:lnTo>
                  <a:lnTo>
                    <a:pt x="45613" y="7825"/>
                  </a:lnTo>
                  <a:lnTo>
                    <a:pt x="45162" y="7374"/>
                  </a:lnTo>
                  <a:lnTo>
                    <a:pt x="44671" y="6943"/>
                  </a:lnTo>
                  <a:lnTo>
                    <a:pt x="44201" y="6511"/>
                  </a:lnTo>
                  <a:lnTo>
                    <a:pt x="43711" y="6100"/>
                  </a:lnTo>
                  <a:lnTo>
                    <a:pt x="43201" y="5688"/>
                  </a:lnTo>
                  <a:lnTo>
                    <a:pt x="42691" y="5296"/>
                  </a:lnTo>
                  <a:lnTo>
                    <a:pt x="42181" y="4923"/>
                  </a:lnTo>
                  <a:lnTo>
                    <a:pt x="41652" y="4550"/>
                  </a:lnTo>
                  <a:lnTo>
                    <a:pt x="41102" y="4197"/>
                  </a:lnTo>
                  <a:lnTo>
                    <a:pt x="40573" y="3864"/>
                  </a:lnTo>
                  <a:lnTo>
                    <a:pt x="40004" y="3531"/>
                  </a:lnTo>
                  <a:lnTo>
                    <a:pt x="39455" y="3217"/>
                  </a:lnTo>
                  <a:lnTo>
                    <a:pt x="38887" y="2923"/>
                  </a:lnTo>
                  <a:lnTo>
                    <a:pt x="38298" y="2629"/>
                  </a:lnTo>
                  <a:lnTo>
                    <a:pt x="37710" y="2354"/>
                  </a:lnTo>
                  <a:lnTo>
                    <a:pt x="37122" y="2099"/>
                  </a:lnTo>
                  <a:lnTo>
                    <a:pt x="36514" y="1844"/>
                  </a:lnTo>
                  <a:lnTo>
                    <a:pt x="35886" y="1609"/>
                  </a:lnTo>
                  <a:lnTo>
                    <a:pt x="35259" y="1393"/>
                  </a:lnTo>
                  <a:lnTo>
                    <a:pt x="34612" y="1197"/>
                  </a:lnTo>
                  <a:lnTo>
                    <a:pt x="33984" y="1001"/>
                  </a:lnTo>
                  <a:lnTo>
                    <a:pt x="33337" y="825"/>
                  </a:lnTo>
                  <a:lnTo>
                    <a:pt x="32690" y="668"/>
                  </a:lnTo>
                  <a:lnTo>
                    <a:pt x="32043" y="530"/>
                  </a:lnTo>
                  <a:lnTo>
                    <a:pt x="31376" y="413"/>
                  </a:lnTo>
                  <a:lnTo>
                    <a:pt x="30729" y="295"/>
                  </a:lnTo>
                  <a:lnTo>
                    <a:pt x="30062" y="217"/>
                  </a:lnTo>
                  <a:lnTo>
                    <a:pt x="29395" y="138"/>
                  </a:lnTo>
                  <a:lnTo>
                    <a:pt x="28729" y="79"/>
                  </a:lnTo>
                  <a:lnTo>
                    <a:pt x="28062" y="40"/>
                  </a:lnTo>
                  <a:lnTo>
                    <a:pt x="27395" y="21"/>
                  </a:lnTo>
                  <a:lnTo>
                    <a:pt x="26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0" name="Google Shape;410;p9"/>
          <p:cNvGrpSpPr/>
          <p:nvPr/>
        </p:nvGrpSpPr>
        <p:grpSpPr>
          <a:xfrm>
            <a:off x="-123450" y="4272863"/>
            <a:ext cx="9390900" cy="718238"/>
            <a:chOff x="-123450" y="4272863"/>
            <a:chExt cx="9390900" cy="718238"/>
          </a:xfrm>
        </p:grpSpPr>
        <p:grpSp>
          <p:nvGrpSpPr>
            <p:cNvPr id="411" name="Google Shape;411;p9"/>
            <p:cNvGrpSpPr/>
            <p:nvPr/>
          </p:nvGrpSpPr>
          <p:grpSpPr>
            <a:xfrm>
              <a:off x="-123450" y="4272863"/>
              <a:ext cx="767250" cy="718225"/>
              <a:chOff x="5215250" y="4706200"/>
              <a:chExt cx="767250" cy="718225"/>
            </a:xfrm>
          </p:grpSpPr>
          <p:sp>
            <p:nvSpPr>
              <p:cNvPr id="412" name="Google Shape;412;p9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9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9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9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9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9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9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9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9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9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9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9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9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9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9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9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9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9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9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9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2" name="Google Shape;432;p9"/>
            <p:cNvGrpSpPr/>
            <p:nvPr/>
          </p:nvGrpSpPr>
          <p:grpSpPr>
            <a:xfrm>
              <a:off x="8500200" y="4272875"/>
              <a:ext cx="767250" cy="718225"/>
              <a:chOff x="5215250" y="4706200"/>
              <a:chExt cx="767250" cy="718225"/>
            </a:xfrm>
          </p:grpSpPr>
          <p:sp>
            <p:nvSpPr>
              <p:cNvPr id="433" name="Google Shape;433;p9"/>
              <p:cNvSpPr/>
              <p:nvPr/>
            </p:nvSpPr>
            <p:spPr>
              <a:xfrm>
                <a:off x="5215250" y="4706200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11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9"/>
              <p:cNvSpPr/>
              <p:nvPr/>
            </p:nvSpPr>
            <p:spPr>
              <a:xfrm>
                <a:off x="53932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118" y="2236"/>
                    </a:lnTo>
                    <a:lnTo>
                      <a:pt x="1334" y="2216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9"/>
              <p:cNvSpPr/>
              <p:nvPr/>
            </p:nvSpPr>
            <p:spPr>
              <a:xfrm>
                <a:off x="557117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9"/>
              <p:cNvSpPr/>
              <p:nvPr/>
            </p:nvSpPr>
            <p:spPr>
              <a:xfrm>
                <a:off x="5749125" y="4706200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216"/>
                    </a:lnTo>
                    <a:lnTo>
                      <a:pt x="1099" y="2236"/>
                    </a:lnTo>
                    <a:lnTo>
                      <a:pt x="1334" y="2216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9"/>
              <p:cNvSpPr/>
              <p:nvPr/>
            </p:nvSpPr>
            <p:spPr>
              <a:xfrm>
                <a:off x="5926600" y="4706200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216"/>
                    </a:lnTo>
                    <a:lnTo>
                      <a:pt x="1118" y="2236"/>
                    </a:lnTo>
                    <a:lnTo>
                      <a:pt x="1354" y="2216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9"/>
              <p:cNvSpPr/>
              <p:nvPr/>
            </p:nvSpPr>
            <p:spPr>
              <a:xfrm>
                <a:off x="5215250" y="492680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11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3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9"/>
              <p:cNvSpPr/>
              <p:nvPr/>
            </p:nvSpPr>
            <p:spPr>
              <a:xfrm>
                <a:off x="53932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0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118" y="2236"/>
                    </a:lnTo>
                    <a:lnTo>
                      <a:pt x="1334" y="2217"/>
                    </a:lnTo>
                    <a:lnTo>
                      <a:pt x="1549" y="215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6" y="1354"/>
                    </a:lnTo>
                    <a:lnTo>
                      <a:pt x="2216" y="1119"/>
                    </a:lnTo>
                    <a:lnTo>
                      <a:pt x="2196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2" y="334"/>
                    </a:lnTo>
                    <a:lnTo>
                      <a:pt x="1726" y="197"/>
                    </a:lnTo>
                    <a:lnTo>
                      <a:pt x="1549" y="9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9"/>
              <p:cNvSpPr/>
              <p:nvPr/>
            </p:nvSpPr>
            <p:spPr>
              <a:xfrm>
                <a:off x="557117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99"/>
                    </a:lnTo>
                    <a:lnTo>
                      <a:pt x="491" y="197"/>
                    </a:lnTo>
                    <a:lnTo>
                      <a:pt x="314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0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6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9"/>
              <p:cNvSpPr/>
              <p:nvPr/>
            </p:nvSpPr>
            <p:spPr>
              <a:xfrm>
                <a:off x="5749125" y="4926800"/>
                <a:ext cx="55425" cy="55925"/>
              </a:xfrm>
              <a:custGeom>
                <a:rect b="b" l="l" r="r" t="t"/>
                <a:pathLst>
                  <a:path extrusionOk="0" h="223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99"/>
                    </a:lnTo>
                    <a:lnTo>
                      <a:pt x="491" y="197"/>
                    </a:lnTo>
                    <a:lnTo>
                      <a:pt x="315" y="334"/>
                    </a:lnTo>
                    <a:lnTo>
                      <a:pt x="177" y="491"/>
                    </a:lnTo>
                    <a:lnTo>
                      <a:pt x="79" y="687"/>
                    </a:lnTo>
                    <a:lnTo>
                      <a:pt x="20" y="903"/>
                    </a:lnTo>
                    <a:lnTo>
                      <a:pt x="1" y="1119"/>
                    </a:lnTo>
                    <a:lnTo>
                      <a:pt x="20" y="1354"/>
                    </a:lnTo>
                    <a:lnTo>
                      <a:pt x="79" y="1550"/>
                    </a:lnTo>
                    <a:lnTo>
                      <a:pt x="177" y="1746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58"/>
                    </a:lnTo>
                    <a:lnTo>
                      <a:pt x="883" y="2217"/>
                    </a:lnTo>
                    <a:lnTo>
                      <a:pt x="1099" y="2236"/>
                    </a:lnTo>
                    <a:lnTo>
                      <a:pt x="1334" y="2217"/>
                    </a:lnTo>
                    <a:lnTo>
                      <a:pt x="1550" y="215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46"/>
                    </a:lnTo>
                    <a:lnTo>
                      <a:pt x="2138" y="1550"/>
                    </a:lnTo>
                    <a:lnTo>
                      <a:pt x="2197" y="1354"/>
                    </a:lnTo>
                    <a:lnTo>
                      <a:pt x="2217" y="1119"/>
                    </a:lnTo>
                    <a:lnTo>
                      <a:pt x="2197" y="903"/>
                    </a:lnTo>
                    <a:lnTo>
                      <a:pt x="2138" y="687"/>
                    </a:lnTo>
                    <a:lnTo>
                      <a:pt x="2040" y="491"/>
                    </a:lnTo>
                    <a:lnTo>
                      <a:pt x="1903" y="334"/>
                    </a:lnTo>
                    <a:lnTo>
                      <a:pt x="1726" y="197"/>
                    </a:lnTo>
                    <a:lnTo>
                      <a:pt x="1550" y="9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9"/>
              <p:cNvSpPr/>
              <p:nvPr/>
            </p:nvSpPr>
            <p:spPr>
              <a:xfrm>
                <a:off x="5926600" y="4926800"/>
                <a:ext cx="55900" cy="55925"/>
              </a:xfrm>
              <a:custGeom>
                <a:rect b="b" l="l" r="r" t="t"/>
                <a:pathLst>
                  <a:path extrusionOk="0" h="223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99"/>
                    </a:lnTo>
                    <a:lnTo>
                      <a:pt x="510" y="197"/>
                    </a:lnTo>
                    <a:lnTo>
                      <a:pt x="334" y="334"/>
                    </a:lnTo>
                    <a:lnTo>
                      <a:pt x="197" y="491"/>
                    </a:lnTo>
                    <a:lnTo>
                      <a:pt x="99" y="687"/>
                    </a:lnTo>
                    <a:lnTo>
                      <a:pt x="40" y="903"/>
                    </a:lnTo>
                    <a:lnTo>
                      <a:pt x="1" y="1119"/>
                    </a:lnTo>
                    <a:lnTo>
                      <a:pt x="40" y="1354"/>
                    </a:lnTo>
                    <a:lnTo>
                      <a:pt x="99" y="1550"/>
                    </a:lnTo>
                    <a:lnTo>
                      <a:pt x="197" y="1746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58"/>
                    </a:lnTo>
                    <a:lnTo>
                      <a:pt x="903" y="2217"/>
                    </a:lnTo>
                    <a:lnTo>
                      <a:pt x="1118" y="2236"/>
                    </a:lnTo>
                    <a:lnTo>
                      <a:pt x="1354" y="2217"/>
                    </a:lnTo>
                    <a:lnTo>
                      <a:pt x="1550" y="215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46"/>
                    </a:lnTo>
                    <a:lnTo>
                      <a:pt x="2158" y="1550"/>
                    </a:lnTo>
                    <a:lnTo>
                      <a:pt x="2216" y="1354"/>
                    </a:lnTo>
                    <a:lnTo>
                      <a:pt x="2236" y="1119"/>
                    </a:lnTo>
                    <a:lnTo>
                      <a:pt x="2216" y="903"/>
                    </a:lnTo>
                    <a:lnTo>
                      <a:pt x="2158" y="687"/>
                    </a:lnTo>
                    <a:lnTo>
                      <a:pt x="2060" y="491"/>
                    </a:lnTo>
                    <a:lnTo>
                      <a:pt x="1922" y="334"/>
                    </a:lnTo>
                    <a:lnTo>
                      <a:pt x="1746" y="197"/>
                    </a:lnTo>
                    <a:lnTo>
                      <a:pt x="1550" y="9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9"/>
              <p:cNvSpPr/>
              <p:nvPr/>
            </p:nvSpPr>
            <p:spPr>
              <a:xfrm>
                <a:off x="5215250" y="5147900"/>
                <a:ext cx="55925" cy="55425"/>
              </a:xfrm>
              <a:custGeom>
                <a:rect b="b" l="l" r="r" t="t"/>
                <a:pathLst>
                  <a:path extrusionOk="0" h="2217" w="2237">
                    <a:moveTo>
                      <a:pt x="111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3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9"/>
              <p:cNvSpPr/>
              <p:nvPr/>
            </p:nvSpPr>
            <p:spPr>
              <a:xfrm>
                <a:off x="53932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118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17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6" y="1334"/>
                    </a:lnTo>
                    <a:lnTo>
                      <a:pt x="2216" y="1099"/>
                    </a:lnTo>
                    <a:lnTo>
                      <a:pt x="2196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2" y="315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9"/>
              <p:cNvSpPr/>
              <p:nvPr/>
            </p:nvSpPr>
            <p:spPr>
              <a:xfrm>
                <a:off x="557117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0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4" y="1903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6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9"/>
              <p:cNvSpPr/>
              <p:nvPr/>
            </p:nvSpPr>
            <p:spPr>
              <a:xfrm>
                <a:off x="5749125" y="5147900"/>
                <a:ext cx="55425" cy="55425"/>
              </a:xfrm>
              <a:custGeom>
                <a:rect b="b" l="l" r="r" t="t"/>
                <a:pathLst>
                  <a:path extrusionOk="0" h="2217" w="2217">
                    <a:moveTo>
                      <a:pt x="1099" y="1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5"/>
                    </a:lnTo>
                    <a:lnTo>
                      <a:pt x="177" y="491"/>
                    </a:lnTo>
                    <a:lnTo>
                      <a:pt x="79" y="668"/>
                    </a:lnTo>
                    <a:lnTo>
                      <a:pt x="20" y="883"/>
                    </a:lnTo>
                    <a:lnTo>
                      <a:pt x="1" y="1099"/>
                    </a:lnTo>
                    <a:lnTo>
                      <a:pt x="20" y="1334"/>
                    </a:lnTo>
                    <a:lnTo>
                      <a:pt x="79" y="1550"/>
                    </a:lnTo>
                    <a:lnTo>
                      <a:pt x="177" y="1727"/>
                    </a:lnTo>
                    <a:lnTo>
                      <a:pt x="315" y="1903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17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3"/>
                    </a:lnTo>
                    <a:lnTo>
                      <a:pt x="2040" y="1727"/>
                    </a:lnTo>
                    <a:lnTo>
                      <a:pt x="2138" y="1550"/>
                    </a:lnTo>
                    <a:lnTo>
                      <a:pt x="2197" y="1334"/>
                    </a:lnTo>
                    <a:lnTo>
                      <a:pt x="2217" y="1099"/>
                    </a:lnTo>
                    <a:lnTo>
                      <a:pt x="2197" y="883"/>
                    </a:lnTo>
                    <a:lnTo>
                      <a:pt x="2138" y="668"/>
                    </a:lnTo>
                    <a:lnTo>
                      <a:pt x="2040" y="491"/>
                    </a:lnTo>
                    <a:lnTo>
                      <a:pt x="1903" y="315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9"/>
              <p:cNvSpPr/>
              <p:nvPr/>
            </p:nvSpPr>
            <p:spPr>
              <a:xfrm>
                <a:off x="5926600" y="5147900"/>
                <a:ext cx="55900" cy="55425"/>
              </a:xfrm>
              <a:custGeom>
                <a:rect b="b" l="l" r="r" t="t"/>
                <a:pathLst>
                  <a:path extrusionOk="0" h="2217" w="2236">
                    <a:moveTo>
                      <a:pt x="1118" y="1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5"/>
                    </a:lnTo>
                    <a:lnTo>
                      <a:pt x="197" y="491"/>
                    </a:lnTo>
                    <a:lnTo>
                      <a:pt x="99" y="668"/>
                    </a:lnTo>
                    <a:lnTo>
                      <a:pt x="40" y="883"/>
                    </a:lnTo>
                    <a:lnTo>
                      <a:pt x="1" y="1099"/>
                    </a:lnTo>
                    <a:lnTo>
                      <a:pt x="40" y="1334"/>
                    </a:lnTo>
                    <a:lnTo>
                      <a:pt x="99" y="1550"/>
                    </a:lnTo>
                    <a:lnTo>
                      <a:pt x="197" y="1727"/>
                    </a:lnTo>
                    <a:lnTo>
                      <a:pt x="334" y="1903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17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3"/>
                    </a:lnTo>
                    <a:lnTo>
                      <a:pt x="2060" y="1727"/>
                    </a:lnTo>
                    <a:lnTo>
                      <a:pt x="2158" y="1550"/>
                    </a:lnTo>
                    <a:lnTo>
                      <a:pt x="2216" y="1334"/>
                    </a:lnTo>
                    <a:lnTo>
                      <a:pt x="2236" y="1099"/>
                    </a:lnTo>
                    <a:lnTo>
                      <a:pt x="2216" y="883"/>
                    </a:lnTo>
                    <a:lnTo>
                      <a:pt x="2158" y="668"/>
                    </a:lnTo>
                    <a:lnTo>
                      <a:pt x="2060" y="491"/>
                    </a:lnTo>
                    <a:lnTo>
                      <a:pt x="1922" y="315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9"/>
              <p:cNvSpPr/>
              <p:nvPr/>
            </p:nvSpPr>
            <p:spPr>
              <a:xfrm>
                <a:off x="5215250" y="5368525"/>
                <a:ext cx="55925" cy="55900"/>
              </a:xfrm>
              <a:custGeom>
                <a:rect b="b" l="l" r="r" t="t"/>
                <a:pathLst>
                  <a:path extrusionOk="0" h="2236" w="2237">
                    <a:moveTo>
                      <a:pt x="111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11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3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9"/>
              <p:cNvSpPr/>
              <p:nvPr/>
            </p:nvSpPr>
            <p:spPr>
              <a:xfrm>
                <a:off x="53932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118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0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0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118" y="2236"/>
                    </a:lnTo>
                    <a:lnTo>
                      <a:pt x="1334" y="2197"/>
                    </a:lnTo>
                    <a:lnTo>
                      <a:pt x="1549" y="2138"/>
                    </a:lnTo>
                    <a:lnTo>
                      <a:pt x="1726" y="2040"/>
                    </a:lnTo>
                    <a:lnTo>
                      <a:pt x="1902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6" y="1334"/>
                    </a:lnTo>
                    <a:lnTo>
                      <a:pt x="2216" y="1118"/>
                    </a:lnTo>
                    <a:lnTo>
                      <a:pt x="2196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2" y="314"/>
                    </a:lnTo>
                    <a:lnTo>
                      <a:pt x="1726" y="177"/>
                    </a:lnTo>
                    <a:lnTo>
                      <a:pt x="1549" y="79"/>
                    </a:lnTo>
                    <a:lnTo>
                      <a:pt x="133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9"/>
              <p:cNvSpPr/>
              <p:nvPr/>
            </p:nvSpPr>
            <p:spPr>
              <a:xfrm>
                <a:off x="557117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7" y="79"/>
                    </a:lnTo>
                    <a:lnTo>
                      <a:pt x="491" y="177"/>
                    </a:lnTo>
                    <a:lnTo>
                      <a:pt x="314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0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4" y="1902"/>
                    </a:lnTo>
                    <a:lnTo>
                      <a:pt x="491" y="2040"/>
                    </a:lnTo>
                    <a:lnTo>
                      <a:pt x="667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6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9"/>
              <p:cNvSpPr/>
              <p:nvPr/>
            </p:nvSpPr>
            <p:spPr>
              <a:xfrm>
                <a:off x="5749125" y="5368525"/>
                <a:ext cx="55425" cy="55900"/>
              </a:xfrm>
              <a:custGeom>
                <a:rect b="b" l="l" r="r" t="t"/>
                <a:pathLst>
                  <a:path extrusionOk="0" h="2236" w="2217">
                    <a:moveTo>
                      <a:pt x="1099" y="0"/>
                    </a:moveTo>
                    <a:lnTo>
                      <a:pt x="883" y="20"/>
                    </a:lnTo>
                    <a:lnTo>
                      <a:pt x="668" y="79"/>
                    </a:lnTo>
                    <a:lnTo>
                      <a:pt x="491" y="177"/>
                    </a:lnTo>
                    <a:lnTo>
                      <a:pt x="315" y="314"/>
                    </a:lnTo>
                    <a:lnTo>
                      <a:pt x="177" y="490"/>
                    </a:lnTo>
                    <a:lnTo>
                      <a:pt x="79" y="687"/>
                    </a:lnTo>
                    <a:lnTo>
                      <a:pt x="20" y="883"/>
                    </a:lnTo>
                    <a:lnTo>
                      <a:pt x="1" y="1118"/>
                    </a:lnTo>
                    <a:lnTo>
                      <a:pt x="20" y="1334"/>
                    </a:lnTo>
                    <a:lnTo>
                      <a:pt x="79" y="1549"/>
                    </a:lnTo>
                    <a:lnTo>
                      <a:pt x="177" y="1726"/>
                    </a:lnTo>
                    <a:lnTo>
                      <a:pt x="315" y="1902"/>
                    </a:lnTo>
                    <a:lnTo>
                      <a:pt x="491" y="2040"/>
                    </a:lnTo>
                    <a:lnTo>
                      <a:pt x="668" y="2138"/>
                    </a:lnTo>
                    <a:lnTo>
                      <a:pt x="883" y="2197"/>
                    </a:lnTo>
                    <a:lnTo>
                      <a:pt x="1099" y="2236"/>
                    </a:lnTo>
                    <a:lnTo>
                      <a:pt x="1334" y="2197"/>
                    </a:lnTo>
                    <a:lnTo>
                      <a:pt x="1550" y="2138"/>
                    </a:lnTo>
                    <a:lnTo>
                      <a:pt x="1726" y="2040"/>
                    </a:lnTo>
                    <a:lnTo>
                      <a:pt x="1903" y="1902"/>
                    </a:lnTo>
                    <a:lnTo>
                      <a:pt x="2040" y="1726"/>
                    </a:lnTo>
                    <a:lnTo>
                      <a:pt x="2138" y="1549"/>
                    </a:lnTo>
                    <a:lnTo>
                      <a:pt x="2197" y="1334"/>
                    </a:lnTo>
                    <a:lnTo>
                      <a:pt x="2217" y="1118"/>
                    </a:lnTo>
                    <a:lnTo>
                      <a:pt x="2197" y="883"/>
                    </a:lnTo>
                    <a:lnTo>
                      <a:pt x="2138" y="687"/>
                    </a:lnTo>
                    <a:lnTo>
                      <a:pt x="2040" y="490"/>
                    </a:lnTo>
                    <a:lnTo>
                      <a:pt x="1903" y="314"/>
                    </a:lnTo>
                    <a:lnTo>
                      <a:pt x="1726" y="177"/>
                    </a:lnTo>
                    <a:lnTo>
                      <a:pt x="1550" y="79"/>
                    </a:lnTo>
                    <a:lnTo>
                      <a:pt x="1334" y="20"/>
                    </a:lnTo>
                    <a:lnTo>
                      <a:pt x="10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9"/>
              <p:cNvSpPr/>
              <p:nvPr/>
            </p:nvSpPr>
            <p:spPr>
              <a:xfrm>
                <a:off x="5926600" y="5368525"/>
                <a:ext cx="55900" cy="55900"/>
              </a:xfrm>
              <a:custGeom>
                <a:rect b="b" l="l" r="r" t="t"/>
                <a:pathLst>
                  <a:path extrusionOk="0" h="2236" w="2236">
                    <a:moveTo>
                      <a:pt x="1118" y="0"/>
                    </a:moveTo>
                    <a:lnTo>
                      <a:pt x="903" y="20"/>
                    </a:lnTo>
                    <a:lnTo>
                      <a:pt x="687" y="79"/>
                    </a:lnTo>
                    <a:lnTo>
                      <a:pt x="510" y="177"/>
                    </a:lnTo>
                    <a:lnTo>
                      <a:pt x="334" y="314"/>
                    </a:lnTo>
                    <a:lnTo>
                      <a:pt x="197" y="490"/>
                    </a:lnTo>
                    <a:lnTo>
                      <a:pt x="99" y="687"/>
                    </a:lnTo>
                    <a:lnTo>
                      <a:pt x="40" y="883"/>
                    </a:lnTo>
                    <a:lnTo>
                      <a:pt x="1" y="1118"/>
                    </a:lnTo>
                    <a:lnTo>
                      <a:pt x="40" y="1334"/>
                    </a:lnTo>
                    <a:lnTo>
                      <a:pt x="99" y="1549"/>
                    </a:lnTo>
                    <a:lnTo>
                      <a:pt x="197" y="1726"/>
                    </a:lnTo>
                    <a:lnTo>
                      <a:pt x="334" y="1902"/>
                    </a:lnTo>
                    <a:lnTo>
                      <a:pt x="510" y="2040"/>
                    </a:lnTo>
                    <a:lnTo>
                      <a:pt x="687" y="2138"/>
                    </a:lnTo>
                    <a:lnTo>
                      <a:pt x="903" y="2197"/>
                    </a:lnTo>
                    <a:lnTo>
                      <a:pt x="1118" y="2236"/>
                    </a:lnTo>
                    <a:lnTo>
                      <a:pt x="1354" y="2197"/>
                    </a:lnTo>
                    <a:lnTo>
                      <a:pt x="1550" y="2138"/>
                    </a:lnTo>
                    <a:lnTo>
                      <a:pt x="1746" y="2040"/>
                    </a:lnTo>
                    <a:lnTo>
                      <a:pt x="1922" y="1902"/>
                    </a:lnTo>
                    <a:lnTo>
                      <a:pt x="2060" y="1726"/>
                    </a:lnTo>
                    <a:lnTo>
                      <a:pt x="2158" y="1549"/>
                    </a:lnTo>
                    <a:lnTo>
                      <a:pt x="2216" y="1334"/>
                    </a:lnTo>
                    <a:lnTo>
                      <a:pt x="2236" y="1118"/>
                    </a:lnTo>
                    <a:lnTo>
                      <a:pt x="2216" y="883"/>
                    </a:lnTo>
                    <a:lnTo>
                      <a:pt x="2158" y="687"/>
                    </a:lnTo>
                    <a:lnTo>
                      <a:pt x="2060" y="490"/>
                    </a:lnTo>
                    <a:lnTo>
                      <a:pt x="1922" y="314"/>
                    </a:lnTo>
                    <a:lnTo>
                      <a:pt x="1746" y="177"/>
                    </a:lnTo>
                    <a:lnTo>
                      <a:pt x="1550" y="79"/>
                    </a:lnTo>
                    <a:lnTo>
                      <a:pt x="1354" y="20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53" name="Google Shape;453;p9"/>
          <p:cNvSpPr txBox="1"/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4" name="Google Shape;454;p9"/>
          <p:cNvSpPr txBox="1"/>
          <p:nvPr>
            <p:ph idx="1" type="subTitle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57" name="Google Shape;457;p10"/>
          <p:cNvSpPr txBox="1"/>
          <p:nvPr>
            <p:ph type="title"/>
          </p:nvPr>
        </p:nvSpPr>
        <p:spPr>
          <a:xfrm>
            <a:off x="4276500" y="3464675"/>
            <a:ext cx="4154400" cy="11439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"/>
              <a:buNone/>
              <a:defRPr b="1" sz="3000">
                <a:solidFill>
                  <a:schemeClr val="dk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"/>
              <a:buNone/>
              <a:defRPr b="1" sz="3000">
                <a:solidFill>
                  <a:schemeClr val="dk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"/>
              <a:buNone/>
              <a:defRPr b="1" sz="3000">
                <a:solidFill>
                  <a:schemeClr val="dk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"/>
              <a:buNone/>
              <a:defRPr b="1" sz="3000">
                <a:solidFill>
                  <a:schemeClr val="dk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"/>
              <a:buNone/>
              <a:defRPr b="1" sz="3000">
                <a:solidFill>
                  <a:schemeClr val="dk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"/>
              <a:buNone/>
              <a:defRPr b="1" sz="3000">
                <a:solidFill>
                  <a:schemeClr val="dk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"/>
              <a:buNone/>
              <a:defRPr b="1" sz="3000">
                <a:solidFill>
                  <a:schemeClr val="dk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"/>
              <a:buNone/>
              <a:defRPr b="1" sz="3000">
                <a:solidFill>
                  <a:schemeClr val="dk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seoModerno"/>
              <a:buNone/>
              <a:defRPr b="1" sz="3000">
                <a:solidFill>
                  <a:schemeClr val="dk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●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○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■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●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○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■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●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○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gtree"/>
              <a:buChar char="■"/>
              <a:defRPr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a3QsenkY7UQfKGERcmutYDcUEGL8puQ_/view" TargetMode="External"/><Relationship Id="rId4" Type="http://schemas.openxmlformats.org/officeDocument/2006/relationships/image" Target="../media/image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jpg"/><Relationship Id="rId5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29"/>
          <p:cNvSpPr txBox="1"/>
          <p:nvPr>
            <p:ph type="ctrTitle"/>
          </p:nvPr>
        </p:nvSpPr>
        <p:spPr>
          <a:xfrm>
            <a:off x="0" y="342150"/>
            <a:ext cx="5672700" cy="299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REAL-TIME WORD-LEVEL SIGN LANGUAGE RECOGNITION</a:t>
            </a:r>
            <a:endParaRPr sz="4800"/>
          </a:p>
        </p:txBody>
      </p:sp>
      <p:sp>
        <p:nvSpPr>
          <p:cNvPr id="1435" name="Google Shape;1435;p29"/>
          <p:cNvSpPr txBox="1"/>
          <p:nvPr>
            <p:ph idx="1" type="subTitle"/>
          </p:nvPr>
        </p:nvSpPr>
        <p:spPr>
          <a:xfrm>
            <a:off x="523164" y="3414800"/>
            <a:ext cx="56676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Major Project Presentation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B.Tech – Artificial Intelligence &amp; Data Science (2021–25)</a:t>
            </a:r>
            <a:endParaRPr sz="3000"/>
          </a:p>
        </p:txBody>
      </p:sp>
      <p:sp>
        <p:nvSpPr>
          <p:cNvPr id="1436" name="Google Shape;1436;p29"/>
          <p:cNvSpPr txBox="1"/>
          <p:nvPr>
            <p:ph idx="1" type="subTitle"/>
          </p:nvPr>
        </p:nvSpPr>
        <p:spPr>
          <a:xfrm>
            <a:off x="907500" y="4257525"/>
            <a:ext cx="2490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Presented By: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Jayant Kathuria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Ashish Garg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1437" name="Google Shape;1437;p29"/>
          <p:cNvSpPr txBox="1"/>
          <p:nvPr>
            <p:ph idx="1" type="subTitle"/>
          </p:nvPr>
        </p:nvSpPr>
        <p:spPr>
          <a:xfrm>
            <a:off x="5789425" y="4257525"/>
            <a:ext cx="2490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Guided By: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Dr. Amrit Pal Singh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Assistant Professor, USAR</a:t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1438" name="Google Shape;1438;p29" title="ChatGPT Image May 16, 2025, 06_19_23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1625" y="592050"/>
            <a:ext cx="2490299" cy="249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38"/>
          <p:cNvSpPr txBox="1"/>
          <p:nvPr>
            <p:ph type="title"/>
          </p:nvPr>
        </p:nvSpPr>
        <p:spPr>
          <a:xfrm>
            <a:off x="720000" y="3775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1497" name="Google Shape;1497;p38"/>
          <p:cNvSpPr txBox="1"/>
          <p:nvPr>
            <p:ph idx="1" type="body"/>
          </p:nvPr>
        </p:nvSpPr>
        <p:spPr>
          <a:xfrm>
            <a:off x="353125" y="950250"/>
            <a:ext cx="4218900" cy="38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Step-by-Step Breakdown: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/>
              <a:t>Webcam Input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Captures live video stream of hand gestures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/>
              <a:t>MediaPipe Hand Detection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Detects 21 3D landmarks per hand in real-time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/>
              <a:t>Keypoint Extraction &amp; Sequence Buffering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Buffers 30 frames of landmarks for temporal modeling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/>
              <a:t>CNN-LSTM Model Prediction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Classifies the sign from the buffered keypoints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38"/>
          <p:cNvSpPr txBox="1"/>
          <p:nvPr>
            <p:ph idx="1" type="body"/>
          </p:nvPr>
        </p:nvSpPr>
        <p:spPr>
          <a:xfrm>
            <a:off x="4622000" y="1102650"/>
            <a:ext cx="4218900" cy="38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AutoNum type="arabicPeriod" startAt="5"/>
            </a:pPr>
            <a:r>
              <a:rPr lang="en"/>
              <a:t>Prediction Buffer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Stores last 5 predictions and displays the most repeated word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AutoNum type="arabicPeriod" startAt="5"/>
            </a:pPr>
            <a:r>
              <a:rPr lang="en"/>
              <a:t>Translation Module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Maps recognized sign to multilingual output (Hindi, Urdu, Punjabi) (pre-generated and stored using googletrans api)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AutoNum type="arabicPeriod" startAt="5"/>
            </a:pPr>
            <a:r>
              <a:rPr lang="en"/>
              <a:t>Text-to-Speech Output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Speaks the translated word using pre-stored audios (generated using pyttsx3 api)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&amp; Training – How We Built the Brain of the System</a:t>
            </a:r>
            <a:endParaRPr/>
          </a:p>
        </p:txBody>
      </p:sp>
      <p:sp>
        <p:nvSpPr>
          <p:cNvPr id="1504" name="Google Shape;1504;p39"/>
          <p:cNvSpPr txBox="1"/>
          <p:nvPr>
            <p:ph idx="1" type="body"/>
          </p:nvPr>
        </p:nvSpPr>
        <p:spPr>
          <a:xfrm>
            <a:off x="213875" y="1395725"/>
            <a:ext cx="41994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Model Architecture: CNN-LSTM Hybrid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CNN layers for spatial feature extraction from hand keypoints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LSTM layers for understanding temporal movement across frames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Final Dense layer with softmax activation to classify among 15 signs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Input Format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Each input: sequence of 30 frames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Each frame: 63 values (21 hand keypoints × 3D)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5" name="Google Shape;150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400" y="1512063"/>
            <a:ext cx="3858325" cy="3000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&amp; Training – How We Built the Brain of the System</a:t>
            </a:r>
            <a:endParaRPr/>
          </a:p>
        </p:txBody>
      </p:sp>
      <p:sp>
        <p:nvSpPr>
          <p:cNvPr id="1511" name="Google Shape;1511;p40"/>
          <p:cNvSpPr txBox="1"/>
          <p:nvPr>
            <p:ph idx="1" type="body"/>
          </p:nvPr>
        </p:nvSpPr>
        <p:spPr>
          <a:xfrm>
            <a:off x="282625" y="1469400"/>
            <a:ext cx="58515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/>
              <a:t>Training Setup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"/>
              <a:t>Optimizer: Adam, Loss: Sparse Categorical Crossentropy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Epochs: 100, EarlyStopping and ReduceLROnPlateau used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Batch size: 16, Validation split: 20%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Regularization &amp; Techniques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Dropout layers to avoid overfitting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L2 regularization in convolutional layers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Buffer smoothing for stable real-time prediction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Augmentation &amp; Class Weights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Used random time jittering and oversampling for rare signs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Handled imbalance using class weights during training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Built?</a:t>
            </a:r>
            <a:endParaRPr/>
          </a:p>
        </p:txBody>
      </p:sp>
      <p:sp>
        <p:nvSpPr>
          <p:cNvPr id="1517" name="Google Shape;1517;p41"/>
          <p:cNvSpPr txBox="1"/>
          <p:nvPr>
            <p:ph idx="1" type="body"/>
          </p:nvPr>
        </p:nvSpPr>
        <p:spPr>
          <a:xfrm>
            <a:off x="720000" y="1474450"/>
            <a:ext cx="7704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Live Sign Detection from Webcam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System detects ASL signs from live webcam feed	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Keypoint Tracking Using MediaPipe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Real-time 3D landmark extraction, no special equipment needed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CNN-LSTM Prediction Buffer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Smooth gesture recognition with buffered prediction logic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Multilingual Translation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Recognized word is instantly translated to Hindi, Urdu, or Punjabi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Text-to-Speech Output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Translated word is spoken aloud for better accessibility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Time Demo</a:t>
            </a:r>
            <a:endParaRPr/>
          </a:p>
        </p:txBody>
      </p:sp>
      <p:pic>
        <p:nvPicPr>
          <p:cNvPr id="1523" name="Google Shape;1523;p42" title="Demo 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1138" y="1326425"/>
            <a:ext cx="7381725" cy="33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Performance</a:t>
            </a:r>
            <a:endParaRPr/>
          </a:p>
        </p:txBody>
      </p:sp>
      <p:sp>
        <p:nvSpPr>
          <p:cNvPr id="1529" name="Google Shape;1529;p43"/>
          <p:cNvSpPr txBox="1"/>
          <p:nvPr>
            <p:ph idx="1" type="body"/>
          </p:nvPr>
        </p:nvSpPr>
        <p:spPr>
          <a:xfrm>
            <a:off x="371325" y="1170125"/>
            <a:ext cx="3852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Model Accuracy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Achieved training accuracy ~95% and validation accuracy ~88%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Balanced across most sign classes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Performance Metrics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Macro F1-score: 0.84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Precision / Recall: Consistently above 80% for common classes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Tested in Real-Time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Prediction speed: ~20–25 FP</a:t>
            </a:r>
            <a:r>
              <a:rPr lang="en"/>
              <a:t>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Runs smoothly on CPU (no GPU dependency)</a:t>
            </a:r>
            <a:endParaRPr/>
          </a:p>
        </p:txBody>
      </p:sp>
      <p:pic>
        <p:nvPicPr>
          <p:cNvPr id="1530" name="Google Shape;1530;p43" title="cnn+lstm_confusion_matri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9150" y="1066875"/>
            <a:ext cx="1983399" cy="1783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1" name="Google Shape;1531;p43" title="CNN+LSTM-aug_training_histo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0525" y="2938749"/>
            <a:ext cx="4267200" cy="177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2" name="Google Shape;1532;p43" title="Model Performance Comparisons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7175" y="1251550"/>
            <a:ext cx="2370250" cy="1414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Faced</a:t>
            </a:r>
            <a:endParaRPr/>
          </a:p>
        </p:txBody>
      </p:sp>
      <p:sp>
        <p:nvSpPr>
          <p:cNvPr id="1538" name="Google Shape;1538;p44"/>
          <p:cNvSpPr txBox="1"/>
          <p:nvPr>
            <p:ph idx="1" type="body"/>
          </p:nvPr>
        </p:nvSpPr>
        <p:spPr>
          <a:xfrm>
            <a:off x="311700" y="1152475"/>
            <a:ext cx="8520600" cy="27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432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Data Imbalance Across Classes</a:t>
            </a:r>
            <a:endParaRPr sz="1350"/>
          </a:p>
          <a:p>
            <a:pPr indent="-31432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Some signs had far fewer samples in WLASL</a:t>
            </a:r>
            <a:endParaRPr sz="1350"/>
          </a:p>
          <a:p>
            <a:pPr indent="-31432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Solution: Applied augmentation, and used class weights</a:t>
            </a:r>
            <a:endParaRPr sz="1350"/>
          </a:p>
          <a:p>
            <a:pPr indent="-31432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Real-Time Stability</a:t>
            </a:r>
            <a:endParaRPr sz="1350"/>
          </a:p>
          <a:p>
            <a:pPr indent="-31432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Live prediction flickered due to hand jitter &amp; misclassifications</a:t>
            </a:r>
            <a:endParaRPr sz="1350"/>
          </a:p>
          <a:p>
            <a:pPr indent="-31432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Solution: Introduced a frame buffer and majority voting for smoothed output</a:t>
            </a:r>
            <a:endParaRPr sz="1350"/>
          </a:p>
          <a:p>
            <a:pPr indent="-31432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Streamlit &amp; Webcam Issues</a:t>
            </a:r>
            <a:endParaRPr sz="1350"/>
          </a:p>
          <a:p>
            <a:pPr indent="-31432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Streamlit camera lagged or froze on local deployment</a:t>
            </a:r>
            <a:endParaRPr sz="1350"/>
          </a:p>
          <a:p>
            <a:pPr indent="-31432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Solution: Switched to OpenCV-based UI for better performance</a:t>
            </a:r>
            <a:endParaRPr sz="1350"/>
          </a:p>
          <a:p>
            <a:pPr indent="-31432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Multilingual TTS Integration</a:t>
            </a:r>
            <a:endParaRPr sz="1350"/>
          </a:p>
          <a:p>
            <a:pPr indent="-31432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Text-to-speech in multiple languages was tricky without online APIs</a:t>
            </a:r>
            <a:endParaRPr sz="1350"/>
          </a:p>
          <a:p>
            <a:pPr indent="-314325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/>
              <a:t>Solution: Created offline translation using JSON + pyttsx3 for local speech</a:t>
            </a:r>
            <a:endParaRPr sz="135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45"/>
          <p:cNvSpPr txBox="1"/>
          <p:nvPr>
            <p:ph type="title"/>
          </p:nvPr>
        </p:nvSpPr>
        <p:spPr>
          <a:xfrm>
            <a:off x="720000" y="602350"/>
            <a:ext cx="369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Learned</a:t>
            </a:r>
            <a:endParaRPr/>
          </a:p>
        </p:txBody>
      </p:sp>
      <p:sp>
        <p:nvSpPr>
          <p:cNvPr id="1544" name="Google Shape;1544;p45"/>
          <p:cNvSpPr txBox="1"/>
          <p:nvPr>
            <p:ph idx="1" type="body"/>
          </p:nvPr>
        </p:nvSpPr>
        <p:spPr>
          <a:xfrm>
            <a:off x="720000" y="1305750"/>
            <a:ext cx="36933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Model Design &amp; Optimization: Learned to balance accuracy and speed for real-time use with CNN-LSTM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Handling Real-World Data Problems: Managed class imbalance, noise, and variability across signers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System Integration: Combined CV, DL, translation, and TTS modules into a full pipeline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Teamwork &amp; Communication: Delegated roles, debugged issues collaboratively, adapted under pressure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5" name="Google Shape;1545;p45"/>
          <p:cNvSpPr txBox="1"/>
          <p:nvPr>
            <p:ph idx="1" type="body"/>
          </p:nvPr>
        </p:nvSpPr>
        <p:spPr>
          <a:xfrm>
            <a:off x="4732600" y="1305750"/>
            <a:ext cx="4070700" cy="3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Increase Vocabulary: Extend to 50+ signs or even sentence-level recognition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Deploy as a Mobile App: Use TensorFlow Lite or ONNX for Android/iOS deployment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Bidirectional Communication:Enable speech-to-sign translation for complete interaction loop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More Languages &amp; Dialects: Add support for more regional Indian languages and accents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Train on Diverse Signers:Use a larger dataset with different backgrounds, skin tones, and hand sizes</a:t>
            </a:r>
            <a:endParaRPr/>
          </a:p>
        </p:txBody>
      </p:sp>
      <p:sp>
        <p:nvSpPr>
          <p:cNvPr id="1546" name="Google Shape;1546;p45"/>
          <p:cNvSpPr txBox="1"/>
          <p:nvPr>
            <p:ph type="title"/>
          </p:nvPr>
        </p:nvSpPr>
        <p:spPr>
          <a:xfrm>
            <a:off x="4833900" y="602350"/>
            <a:ext cx="369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46"/>
          <p:cNvSpPr txBox="1"/>
          <p:nvPr>
            <p:ph type="title"/>
          </p:nvPr>
        </p:nvSpPr>
        <p:spPr>
          <a:xfrm>
            <a:off x="892500" y="1934400"/>
            <a:ext cx="7359000" cy="12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Project?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30"/>
          <p:cNvSpPr txBox="1"/>
          <p:nvPr>
            <p:ph idx="1" type="body"/>
          </p:nvPr>
        </p:nvSpPr>
        <p:spPr>
          <a:xfrm>
            <a:off x="311700" y="1253700"/>
            <a:ext cx="8520600" cy="27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Millions of deaf individuals face communication barriers daily.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Most people don't understand sign language.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This leads to isolation in schools, hospitals, and public places.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Existing solutions are limited.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Many systems require expensive gloves or sensors.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Few work in real time — even fewer support multilingual users.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We wanted to build a system that gives sign language a voice.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Simple, fast, real-time.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Works with just a webcam.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Translates signs to Hindi, Urdu, Punjabi and speaks them aloud.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31"/>
          <p:cNvSpPr txBox="1"/>
          <p:nvPr>
            <p:ph idx="1" type="body"/>
          </p:nvPr>
        </p:nvSpPr>
        <p:spPr>
          <a:xfrm>
            <a:off x="311700" y="1152475"/>
            <a:ext cx="850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400"/>
              <a:buChar char="●"/>
            </a:pPr>
            <a:r>
              <a:rPr lang="en"/>
              <a:t>Recognize ASL gestures in real-time using webcam input</a:t>
            </a:r>
            <a:endParaRPr/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400"/>
              <a:buChar char="●"/>
            </a:pPr>
            <a:r>
              <a:rPr lang="en"/>
              <a:t>Extract 3D hand landmarks using MediaPipe for pose estimation</a:t>
            </a:r>
            <a:endParaRPr/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400"/>
              <a:buChar char="●"/>
            </a:pPr>
            <a:r>
              <a:rPr lang="en"/>
              <a:t>Train a CNN-LSTM hybrid model to classify 15 ASL signs</a:t>
            </a:r>
            <a:endParaRPr/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400"/>
              <a:buChar char="●"/>
            </a:pPr>
            <a:r>
              <a:rPr lang="en"/>
              <a:t>Enable multilingual translation (Hindi, Urdu, Punjabi) using offline JSON</a:t>
            </a:r>
            <a:endParaRPr/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400"/>
              <a:buChar char="●"/>
            </a:pPr>
            <a:r>
              <a:rPr lang="en"/>
              <a:t>Provide audio output via text-to-speech to simulate spoken response</a:t>
            </a:r>
            <a:endParaRPr/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400"/>
              <a:buChar char="●"/>
            </a:pPr>
            <a:r>
              <a:rPr lang="en"/>
              <a:t>Ensure the system is offline-friendly and runs on low-end hardware</a:t>
            </a:r>
            <a:endParaRPr/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400"/>
              <a:buChar char="●"/>
            </a:pPr>
            <a:r>
              <a:rPr lang="en"/>
              <a:t>Offer a simple, intuitive user interface using OpenCV</a:t>
            </a:r>
            <a:endParaRPr/>
          </a:p>
        </p:txBody>
      </p:sp>
      <p:sp>
        <p:nvSpPr>
          <p:cNvPr id="1450" name="Google Shape;1450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Vision – Project Objectives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Communication Gap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6" name="Google Shape;1456;p32" title="ChatGPT Image May 17, 2025, 02_14_1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900" y="1017725"/>
            <a:ext cx="5522200" cy="368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7" name="Google Shape;1457;p32" title="OIP (1)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400" y="1017725"/>
            <a:ext cx="2024525" cy="139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8" name="Google Shape;1458;p32" title="OIP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53150" y="889575"/>
            <a:ext cx="2024525" cy="20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Communication Gap</a:t>
            </a:r>
            <a:endParaRPr/>
          </a:p>
        </p:txBody>
      </p:sp>
      <p:sp>
        <p:nvSpPr>
          <p:cNvPr id="1464" name="Google Shape;1464;p33"/>
          <p:cNvSpPr txBox="1"/>
          <p:nvPr>
            <p:ph idx="1" type="body"/>
          </p:nvPr>
        </p:nvSpPr>
        <p:spPr>
          <a:xfrm>
            <a:off x="720000" y="1215750"/>
            <a:ext cx="7704000" cy="3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Sign language is the </a:t>
            </a:r>
            <a:r>
              <a:rPr b="1" lang="en"/>
              <a:t>first language</a:t>
            </a:r>
            <a:r>
              <a:rPr lang="en"/>
              <a:t> for millions in the deaf and hard-of-hearing community.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Yet, most people do not understand even basic ASL gestures.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This creates serious barriers in: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Education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Healthcare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Jobs and services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Daily communication 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The result? </a:t>
            </a:r>
            <a:r>
              <a:rPr i="1" lang="en"/>
              <a:t>Isolation, misunderstanding, and exclusion.</a:t>
            </a:r>
            <a:endParaRPr i="1"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Current solutions often require: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Expensive gloves or hardware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Limited language support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language becomes a barrier, even asking for help becomes impossible.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 – What Exists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470" name="Google Shape;1470;p34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{2B77E332-E344-4DBC-A9C0-A249832FEE20}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Approach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Pros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Cons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Sensor-Based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High accuracy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Impractical, expensive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Traditional ML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Lightweight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Not scalable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CNN-LSTM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Accurate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Often not real-time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MediaPipe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Real-time, no sensors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Rarely used for multilingual speech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471" name="Google Shape;14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1900" y="178038"/>
            <a:ext cx="1227400" cy="110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5"/>
          <p:cNvSpPr txBox="1"/>
          <p:nvPr>
            <p:ph type="title"/>
          </p:nvPr>
        </p:nvSpPr>
        <p:spPr>
          <a:xfrm>
            <a:off x="720000" y="411275"/>
            <a:ext cx="77040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Approach</a:t>
            </a:r>
            <a:endParaRPr/>
          </a:p>
        </p:txBody>
      </p:sp>
      <p:sp>
        <p:nvSpPr>
          <p:cNvPr id="1477" name="Google Shape;1477;p35"/>
          <p:cNvSpPr txBox="1"/>
          <p:nvPr>
            <p:ph idx="1" type="body"/>
          </p:nvPr>
        </p:nvSpPr>
        <p:spPr>
          <a:xfrm>
            <a:off x="720000" y="1474450"/>
            <a:ext cx="7704000" cy="3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MediaPipe for 3D Hand Tracking: No gloves or hardware needed — just a webcam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CNN-LSTM Hybrid Architecture: Combines spatial understanding (CNN) with temporal flow (LSTM) for better sign recognition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Buffer-Based Prediction Smoothing: Improves real-time stability and reduces flickering predictions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Multilingual Translation (Offline): Mapped each sign to words in Hindi, Urdu, Punjabi using custom JSON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Offline Text-to-Speech Output: </a:t>
            </a:r>
            <a:r>
              <a:rPr lang="en"/>
              <a:t>U</a:t>
            </a:r>
            <a:r>
              <a:rPr lang="en"/>
              <a:t>ses pyttsx3 for fast, local speech synthesis — no dependency on APIs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Runs on Low-End Hardware: Designed for laptops with CPU only — no GPU or cloud service required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– What We Used to Train the Model</a:t>
            </a:r>
            <a:endParaRPr/>
          </a:p>
        </p:txBody>
      </p:sp>
      <p:sp>
        <p:nvSpPr>
          <p:cNvPr id="1483" name="Google Shape;1483;p36"/>
          <p:cNvSpPr txBox="1"/>
          <p:nvPr>
            <p:ph idx="1" type="body"/>
          </p:nvPr>
        </p:nvSpPr>
        <p:spPr>
          <a:xfrm>
            <a:off x="316875" y="1464625"/>
            <a:ext cx="4170000" cy="32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Primary Dataset: WLASL (Word-Level American Sign Language)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Publicly available dataset with labeled ASL videos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Contains multiple signers, variations in speed and hand shape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Selected 15 Signs for This Project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Selected signs: ['ball', 'bird', 'black', 'candy', 'color', 'cousin', 'forget', 'hearing', 'mother', 'no', 'now', 'orange', 'water', 'wrong', 'yes']</a:t>
            </a:r>
            <a:endParaRPr/>
          </a:p>
        </p:txBody>
      </p:sp>
      <p:pic>
        <p:nvPicPr>
          <p:cNvPr id="1484" name="Google Shape;1484;p36" title="llustration-of-the-WLASL-dataset-containing-videos-with-multiple-backgrounds(2)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5975" y="1780300"/>
            <a:ext cx="4057650" cy="20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37"/>
          <p:cNvSpPr txBox="1"/>
          <p:nvPr>
            <p:ph type="title"/>
          </p:nvPr>
        </p:nvSpPr>
        <p:spPr>
          <a:xfrm>
            <a:off x="720000" y="445025"/>
            <a:ext cx="7704000" cy="10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– How We Used the dataset  to Train the Model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37"/>
          <p:cNvSpPr txBox="1"/>
          <p:nvPr>
            <p:ph idx="1" type="body"/>
          </p:nvPr>
        </p:nvSpPr>
        <p:spPr>
          <a:xfrm>
            <a:off x="3788700" y="1474325"/>
            <a:ext cx="4635300" cy="28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Class Imbalance Handling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Used data augmentation: random flips, scale, and shifts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Ensured each class had similar sample size to improve fairness</a:t>
            </a:r>
            <a:endParaRPr/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●"/>
            </a:pPr>
            <a:r>
              <a:rPr lang="en"/>
              <a:t>Preprocessing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Extracted 3D (x, y, z) keypoints per hand using MediaPipe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Normalized coordinates to make model invariant to camera distance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1" name="Google Shape;1491;p37" title="Class Distribu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250" y="1855638"/>
            <a:ext cx="3815201" cy="211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sponsible AI: Ethics Thesis Defense by Slidesgo">
  <a:themeElements>
    <a:clrScheme name="Simple Light">
      <a:dk1>
        <a:srgbClr val="8CE1C5"/>
      </a:dk1>
      <a:lt1>
        <a:srgbClr val="FFFFFF"/>
      </a:lt1>
      <a:dk2>
        <a:srgbClr val="2C2C7C"/>
      </a:dk2>
      <a:lt2>
        <a:srgbClr val="202066"/>
      </a:lt2>
      <a:accent1>
        <a:srgbClr val="3F45A0"/>
      </a:accent1>
      <a:accent2>
        <a:srgbClr val="6666B7"/>
      </a:accent2>
      <a:accent3>
        <a:srgbClr val="C2C2D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